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7" r:id="rId2"/>
    <p:sldId id="328" r:id="rId3"/>
    <p:sldId id="327" r:id="rId4"/>
    <p:sldId id="329" r:id="rId5"/>
    <p:sldId id="330" r:id="rId6"/>
    <p:sldId id="344" r:id="rId7"/>
    <p:sldId id="345" r:id="rId8"/>
    <p:sldId id="331" r:id="rId9"/>
    <p:sldId id="346" r:id="rId10"/>
    <p:sldId id="332" r:id="rId11"/>
    <p:sldId id="354" r:id="rId12"/>
    <p:sldId id="350" r:id="rId13"/>
    <p:sldId id="333" r:id="rId14"/>
    <p:sldId id="355" r:id="rId15"/>
    <p:sldId id="352" r:id="rId16"/>
    <p:sldId id="334" r:id="rId17"/>
    <p:sldId id="356" r:id="rId18"/>
    <p:sldId id="335" r:id="rId19"/>
    <p:sldId id="357" r:id="rId20"/>
    <p:sldId id="358" r:id="rId21"/>
    <p:sldId id="336" r:id="rId22"/>
    <p:sldId id="359" r:id="rId23"/>
    <p:sldId id="337" r:id="rId24"/>
    <p:sldId id="360" r:id="rId25"/>
    <p:sldId id="361" r:id="rId26"/>
    <p:sldId id="338" r:id="rId27"/>
    <p:sldId id="362" r:id="rId28"/>
    <p:sldId id="363" r:id="rId29"/>
    <p:sldId id="339" r:id="rId30"/>
    <p:sldId id="364" r:id="rId31"/>
    <p:sldId id="340" r:id="rId32"/>
    <p:sldId id="365" r:id="rId33"/>
    <p:sldId id="341" r:id="rId34"/>
    <p:sldId id="366" r:id="rId35"/>
    <p:sldId id="367" r:id="rId36"/>
    <p:sldId id="342" r:id="rId37"/>
    <p:sldId id="368" r:id="rId38"/>
    <p:sldId id="369" r:id="rId39"/>
    <p:sldId id="343" r:id="rId40"/>
    <p:sldId id="370"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9370A1-D584-48BE-8912-403B85CE387C}" type="datetimeFigureOut">
              <a:rPr lang="en-US" smtClean="0"/>
              <a:pPr/>
              <a:t>9/12/2014</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FFFD95-B881-42A9-9191-700D5FC2A2CC}" type="slidenum">
              <a:rPr lang="en-GB" smtClean="0"/>
              <a:pPr/>
              <a:t>‹#›</a:t>
            </a:fld>
            <a:endParaRPr lang="en-GB"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dirty="0" smtClean="0"/>
          </a:p>
        </p:txBody>
      </p:sp>
      <p:sp>
        <p:nvSpPr>
          <p:cNvPr id="358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35DF073-13DF-490C-A437-8865DC096D40}" type="slidenum">
              <a:rPr lang="en-GB" smtClean="0"/>
              <a:pPr/>
              <a:t>1</a:t>
            </a:fld>
            <a:endParaRPr lang="en-GB"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14</a:t>
            </a:fld>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15</a:t>
            </a:fld>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17</a:t>
            </a:fld>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19</a:t>
            </a:fld>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20</a:t>
            </a:fld>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22</a:t>
            </a:fld>
            <a:endParaRPr lang="en-GB"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24</a:t>
            </a:fld>
            <a:endParaRPr lang="en-GB"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25</a:t>
            </a:fld>
            <a:endParaRPr lang="en-GB"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27</a:t>
            </a:fld>
            <a:endParaRPr lang="en-GB"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28</a:t>
            </a:fld>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p:spPr>
      </p:sp>
      <p:sp>
        <p:nvSpPr>
          <p:cNvPr id="81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81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E9B46BF-D17B-42B6-A2B9-AD3D259C7A81}" type="slidenum">
              <a:rPr lang="en-GB" smtClean="0"/>
              <a:pPr/>
              <a:t>2</a:t>
            </a:fld>
            <a:endParaRPr lang="en-GB"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30</a:t>
            </a:fld>
            <a:endParaRPr lang="en-GB"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32</a:t>
            </a:fld>
            <a:endParaRPr lang="en-GB"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34</a:t>
            </a:fld>
            <a:endParaRPr lang="en-GB"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35</a:t>
            </a:fld>
            <a:endParaRPr lang="en-GB"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37</a:t>
            </a:fld>
            <a:endParaRPr lang="en-GB"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38</a:t>
            </a:fld>
            <a:endParaRPr lang="en-GB"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40</a:t>
            </a:fld>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418E5B9-30BF-45C8-8003-347BEE547BF9}" type="slidenum">
              <a:rPr lang="en-GB" smtClean="0"/>
              <a:pPr/>
              <a:t>3</a:t>
            </a:fld>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4</a:t>
            </a:fld>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6</a:t>
            </a:fld>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7</a:t>
            </a:fld>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9</a:t>
            </a:fld>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11</a:t>
            </a:fld>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12</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269BEBF-1EA3-405B-804A-5696FDD992D5}" type="datetimeFigureOut">
              <a:rPr lang="en-US" smtClean="0"/>
              <a:pPr/>
              <a:t>9/12/2014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A27DE8E-7CB9-4FE5-A33B-E3D855F312F6}"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269BEBF-1EA3-405B-804A-5696FDD992D5}" type="datetimeFigureOut">
              <a:rPr lang="en-US" smtClean="0"/>
              <a:pPr/>
              <a:t>9/12/2014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A27DE8E-7CB9-4FE5-A33B-E3D855F312F6}"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269BEBF-1EA3-405B-804A-5696FDD992D5}" type="datetimeFigureOut">
              <a:rPr lang="en-US" smtClean="0"/>
              <a:pPr/>
              <a:t>9/12/2014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A27DE8E-7CB9-4FE5-A33B-E3D855F312F6}"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269BEBF-1EA3-405B-804A-5696FDD992D5}" type="datetimeFigureOut">
              <a:rPr lang="en-US" smtClean="0"/>
              <a:pPr/>
              <a:t>9/12/2014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A27DE8E-7CB9-4FE5-A33B-E3D855F312F6}"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69BEBF-1EA3-405B-804A-5696FDD992D5}" type="datetimeFigureOut">
              <a:rPr lang="en-US" smtClean="0"/>
              <a:pPr/>
              <a:t>9/12/2014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A27DE8E-7CB9-4FE5-A33B-E3D855F312F6}"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269BEBF-1EA3-405B-804A-5696FDD992D5}" type="datetimeFigureOut">
              <a:rPr lang="en-US" smtClean="0"/>
              <a:pPr/>
              <a:t>9/12/2014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A27DE8E-7CB9-4FE5-A33B-E3D855F312F6}"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269BEBF-1EA3-405B-804A-5696FDD992D5}" type="datetimeFigureOut">
              <a:rPr lang="en-US" smtClean="0"/>
              <a:pPr/>
              <a:t>9/12/2014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BA27DE8E-7CB9-4FE5-A33B-E3D855F312F6}"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269BEBF-1EA3-405B-804A-5696FDD992D5}" type="datetimeFigureOut">
              <a:rPr lang="en-US" smtClean="0"/>
              <a:pPr/>
              <a:t>9/12/2014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BA27DE8E-7CB9-4FE5-A33B-E3D855F312F6}"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69BEBF-1EA3-405B-804A-5696FDD992D5}" type="datetimeFigureOut">
              <a:rPr lang="en-US" smtClean="0"/>
              <a:pPr/>
              <a:t>9/12/2014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BA27DE8E-7CB9-4FE5-A33B-E3D855F312F6}"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69BEBF-1EA3-405B-804A-5696FDD992D5}" type="datetimeFigureOut">
              <a:rPr lang="en-US" smtClean="0"/>
              <a:pPr/>
              <a:t>9/12/2014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A27DE8E-7CB9-4FE5-A33B-E3D855F312F6}"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69BEBF-1EA3-405B-804A-5696FDD992D5}" type="datetimeFigureOut">
              <a:rPr lang="en-US" smtClean="0"/>
              <a:pPr/>
              <a:t>9/12/2014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A27DE8E-7CB9-4FE5-A33B-E3D855F312F6}"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69BEBF-1EA3-405B-804A-5696FDD992D5}" type="datetimeFigureOut">
              <a:rPr lang="en-US" smtClean="0"/>
              <a:pPr/>
              <a:t>9/12/2014</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27DE8E-7CB9-4FE5-A33B-E3D855F312F6}"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en-GB" b="1" dirty="0" smtClean="0"/>
              <a:t>MIDDLETON CHENEY</a:t>
            </a:r>
            <a:endParaRPr lang="en-US" b="1" dirty="0" smtClean="0"/>
          </a:p>
        </p:txBody>
      </p:sp>
      <p:sp>
        <p:nvSpPr>
          <p:cNvPr id="2051" name="Rectangle 3"/>
          <p:cNvSpPr>
            <a:spLocks noGrp="1" noChangeArrowheads="1"/>
          </p:cNvSpPr>
          <p:nvPr>
            <p:ph type="subTitle" idx="1"/>
          </p:nvPr>
        </p:nvSpPr>
        <p:spPr/>
        <p:txBody>
          <a:bodyPr/>
          <a:lstStyle/>
          <a:p>
            <a:pPr eaLnBrk="1" hangingPunct="1"/>
            <a:r>
              <a:rPr lang="en-GB" b="1" dirty="0" smtClean="0">
                <a:solidFill>
                  <a:schemeClr val="tx1"/>
                </a:solidFill>
              </a:rPr>
              <a:t>FOOT BALL CLUB</a:t>
            </a:r>
            <a:endParaRPr lang="en-US" b="1" dirty="0" smtClean="0"/>
          </a:p>
          <a:p>
            <a:pPr eaLnBrk="1" hangingPunct="1"/>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3970318"/>
          </a:xfrm>
          <a:prstGeom prst="rect">
            <a:avLst/>
          </a:prstGeom>
        </p:spPr>
        <p:txBody>
          <a:bodyPr wrap="square">
            <a:spAutoFit/>
          </a:bodyPr>
          <a:lstStyle/>
          <a:p>
            <a:r>
              <a:rPr lang="en-GB" b="1" dirty="0" smtClean="0"/>
              <a:t>Clarendon Cup</a:t>
            </a:r>
            <a:br>
              <a:rPr lang="en-GB" b="1" dirty="0" smtClean="0"/>
            </a:br>
            <a:r>
              <a:rPr lang="en-GB" b="1" dirty="0" smtClean="0"/>
              <a:t>Round 1</a:t>
            </a:r>
            <a:br>
              <a:rPr lang="en-GB" b="1" dirty="0" smtClean="0"/>
            </a:br>
            <a:r>
              <a:rPr lang="en-GB" b="1" dirty="0" smtClean="0"/>
              <a:t/>
            </a:r>
            <a:br>
              <a:rPr lang="en-GB" b="1" dirty="0" smtClean="0"/>
            </a:br>
            <a:r>
              <a:rPr lang="en-GB" b="1" u="sng" dirty="0" smtClean="0"/>
              <a:t>Oxford Irish Reserves</a:t>
            </a:r>
            <a:r>
              <a:rPr lang="en-GB" b="1" dirty="0" smtClean="0"/>
              <a:t>  4    </a:t>
            </a:r>
            <a:r>
              <a:rPr lang="en-GB" b="1" u="sng" dirty="0" smtClean="0"/>
              <a:t>Middleton Cheney Reserves</a:t>
            </a:r>
            <a:r>
              <a:rPr lang="en-GB" b="1" dirty="0" smtClean="0"/>
              <a:t>  2</a:t>
            </a:r>
            <a:br>
              <a:rPr lang="en-GB" b="1" dirty="0" smtClean="0"/>
            </a:br>
            <a:r>
              <a:rPr lang="en-GB" b="1" dirty="0" smtClean="0"/>
              <a:t/>
            </a:r>
            <a:br>
              <a:rPr lang="en-GB" b="1" dirty="0" smtClean="0"/>
            </a:br>
            <a:r>
              <a:rPr lang="en-GB" b="1" dirty="0" smtClean="0"/>
              <a:t>Saturday, 13 October 2012</a:t>
            </a:r>
            <a:r>
              <a:rPr lang="en-GB" dirty="0" smtClean="0"/>
              <a:t/>
            </a:r>
            <a:br>
              <a:rPr lang="en-GB" dirty="0" smtClean="0"/>
            </a:br>
            <a:endParaRPr lang="en-GB" dirty="0" smtClean="0"/>
          </a:p>
          <a:p>
            <a:r>
              <a:rPr lang="en-GB" dirty="0" smtClean="0"/>
              <a:t>OI: DAMON SPIERS (2) THOMAS CONWAY, GARETH SPACKMAN</a:t>
            </a:r>
          </a:p>
          <a:p>
            <a:r>
              <a:rPr lang="en-GB" dirty="0" smtClean="0"/>
              <a:t>MC: ED SOMERTON, JACK WILKES</a:t>
            </a:r>
          </a:p>
          <a:p>
            <a:r>
              <a:rPr lang="en-GB" dirty="0" smtClean="0"/>
              <a:t> </a:t>
            </a:r>
          </a:p>
          <a:p>
            <a:r>
              <a:rPr lang="en-GB" dirty="0" smtClean="0"/>
              <a:t>Irish started very strongly and went into an early lead they should have had more, but poor finishing let them down, then just on half time a woeful error by their keeper allowed Midd. Cheney to level. </a:t>
            </a:r>
          </a:p>
          <a:p>
            <a:r>
              <a:rPr lang="en-GB" dirty="0" smtClean="0"/>
              <a:t>In the 2nd half, Irish had the better chances and deservedly won 4-2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October 20</a:t>
            </a:r>
            <a:r>
              <a:rPr lang="en-GB" sz="3600" b="1" baseline="30000" dirty="0" smtClean="0"/>
              <a:t>th</a:t>
            </a:r>
            <a:r>
              <a:rPr lang="en-GB" sz="3600" b="1" dirty="0" smtClean="0"/>
              <a:t> 2012</a:t>
            </a:r>
            <a:br>
              <a:rPr lang="en-GB" sz="3600" b="1" dirty="0" smtClean="0"/>
            </a:br>
            <a:r>
              <a:rPr lang="en-GB" sz="3100" b="1" dirty="0" smtClean="0"/>
              <a:t>Northants Area Cup 1</a:t>
            </a:r>
            <a:r>
              <a:rPr lang="en-GB" sz="3100" b="1" baseline="30000" dirty="0" smtClean="0"/>
              <a:t>st</a:t>
            </a:r>
            <a:r>
              <a:rPr lang="en-GB" sz="3100" b="1" dirty="0" smtClean="0"/>
              <a:t> Rd - Away</a:t>
            </a:r>
          </a:p>
        </p:txBody>
      </p:sp>
      <p:sp>
        <p:nvSpPr>
          <p:cNvPr id="5123" name="Rectangle 3"/>
          <p:cNvSpPr>
            <a:spLocks noGrp="1" noChangeArrowheads="1"/>
          </p:cNvSpPr>
          <p:nvPr>
            <p:ph type="body" idx="1"/>
          </p:nvPr>
        </p:nvSpPr>
        <p:spPr/>
        <p:txBody>
          <a:bodyPr/>
          <a:lstStyle/>
          <a:p>
            <a:pPr algn="ctr">
              <a:lnSpc>
                <a:spcPct val="80000"/>
              </a:lnSpc>
              <a:buFontTx/>
              <a:buNone/>
            </a:pPr>
            <a:r>
              <a:rPr lang="en-GB" sz="1800" b="1" dirty="0" smtClean="0"/>
              <a:t> </a:t>
            </a:r>
            <a:r>
              <a:rPr lang="en-GB" sz="2000" b="1" dirty="0" smtClean="0"/>
              <a:t>Welford Victoria Res  0 v 1  Middleton Cheney “A”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C. Coles</a:t>
            </a:r>
          </a:p>
          <a:p>
            <a:pPr>
              <a:lnSpc>
                <a:spcPct val="80000"/>
              </a:lnSpc>
              <a:buFontTx/>
              <a:buNone/>
            </a:pPr>
            <a:r>
              <a:rPr lang="en-GB" sz="1600" b="1" dirty="0" smtClean="0"/>
              <a:t>J. Hart</a:t>
            </a:r>
          </a:p>
          <a:p>
            <a:pPr>
              <a:lnSpc>
                <a:spcPct val="80000"/>
              </a:lnSpc>
              <a:buFontTx/>
              <a:buNone/>
            </a:pPr>
            <a:r>
              <a:rPr lang="en-GB" sz="1600" b="1" dirty="0" smtClean="0"/>
              <a:t>L. Hart</a:t>
            </a:r>
          </a:p>
          <a:p>
            <a:pPr>
              <a:lnSpc>
                <a:spcPct val="80000"/>
              </a:lnSpc>
              <a:buFontTx/>
              <a:buNone/>
            </a:pPr>
            <a:r>
              <a:rPr lang="en-GB" sz="1600" b="1" dirty="0" smtClean="0"/>
              <a:t>S. Finch</a:t>
            </a:r>
          </a:p>
          <a:p>
            <a:pPr>
              <a:lnSpc>
                <a:spcPct val="80000"/>
              </a:lnSpc>
              <a:buFontTx/>
              <a:buNone/>
            </a:pPr>
            <a:r>
              <a:rPr lang="en-GB" sz="1600" b="1" dirty="0" smtClean="0"/>
              <a:t>T. Mitchell</a:t>
            </a:r>
          </a:p>
          <a:p>
            <a:pPr>
              <a:lnSpc>
                <a:spcPct val="80000"/>
              </a:lnSpc>
              <a:buFontTx/>
              <a:buNone/>
            </a:pPr>
            <a:r>
              <a:rPr lang="en-GB" sz="1600" b="1" dirty="0" smtClean="0"/>
              <a:t>L. Finch		Booked</a:t>
            </a:r>
          </a:p>
          <a:p>
            <a:pPr>
              <a:lnSpc>
                <a:spcPct val="80000"/>
              </a:lnSpc>
              <a:buFontTx/>
              <a:buNone/>
            </a:pPr>
            <a:r>
              <a:rPr lang="en-GB" sz="1600" b="1" dirty="0" smtClean="0"/>
              <a:t>E. Somerton			Goal scorers	J. Walker	</a:t>
            </a:r>
          </a:p>
          <a:p>
            <a:pPr>
              <a:lnSpc>
                <a:spcPct val="80000"/>
              </a:lnSpc>
              <a:buFontTx/>
              <a:buNone/>
            </a:pPr>
            <a:r>
              <a:rPr lang="en-GB" sz="1600" b="1" dirty="0" smtClean="0"/>
              <a:t>R. Gascoigne					</a:t>
            </a:r>
          </a:p>
          <a:p>
            <a:pPr>
              <a:lnSpc>
                <a:spcPct val="80000"/>
              </a:lnSpc>
              <a:buNone/>
            </a:pPr>
            <a:r>
              <a:rPr lang="en-GB" sz="1600" b="1" dirty="0" smtClean="0"/>
              <a:t>J. Walker					</a:t>
            </a:r>
          </a:p>
          <a:p>
            <a:pPr>
              <a:lnSpc>
                <a:spcPct val="80000"/>
              </a:lnSpc>
              <a:buNone/>
            </a:pPr>
            <a:r>
              <a:rPr lang="en-GB" sz="1600" b="1" dirty="0" smtClean="0"/>
              <a:t>W. Bailey						</a:t>
            </a:r>
          </a:p>
          <a:p>
            <a:pPr>
              <a:lnSpc>
                <a:spcPct val="80000"/>
              </a:lnSpc>
              <a:buNone/>
            </a:pPr>
            <a:r>
              <a:rPr lang="en-GB" sz="1600" b="1" dirty="0" smtClean="0"/>
              <a:t>A. Perryman</a:t>
            </a:r>
          </a:p>
          <a:p>
            <a:pPr>
              <a:lnSpc>
                <a:spcPct val="80000"/>
              </a:lnSpc>
              <a:buNone/>
            </a:pPr>
            <a:r>
              <a:rPr lang="en-GB" sz="1600" b="1" dirty="0" smtClean="0"/>
              <a:t>L. Terry	</a:t>
            </a:r>
          </a:p>
          <a:p>
            <a:pPr>
              <a:lnSpc>
                <a:spcPct val="80000"/>
              </a:lnSpc>
              <a:buNone/>
            </a:pPr>
            <a:endParaRPr lang="en-GB" sz="1600" b="1" dirty="0" smtClean="0"/>
          </a:p>
          <a:p>
            <a:pPr>
              <a:lnSpc>
                <a:spcPct val="80000"/>
              </a:lnSpc>
              <a:buNone/>
            </a:pPr>
            <a:endParaRPr lang="en-GB" sz="1600" b="1" dirty="0" smtClean="0"/>
          </a:p>
          <a:p>
            <a:pPr>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November 3</a:t>
            </a:r>
            <a:r>
              <a:rPr lang="en-GB" sz="3600" b="1" baseline="30000" dirty="0" smtClean="0"/>
              <a:t>rd</a:t>
            </a:r>
            <a:r>
              <a:rPr lang="en-GB" sz="3600" b="1" dirty="0" smtClean="0"/>
              <a:t> 2012</a:t>
            </a:r>
            <a:br>
              <a:rPr lang="en-GB" sz="3600" b="1" dirty="0" smtClean="0"/>
            </a:br>
            <a:r>
              <a:rPr lang="en-GB" sz="3100" b="1" dirty="0" smtClean="0"/>
              <a:t>Oxon Senior League Div 2 - Home</a:t>
            </a:r>
          </a:p>
        </p:txBody>
      </p:sp>
      <p:sp>
        <p:nvSpPr>
          <p:cNvPr id="5123" name="Rectangle 3"/>
          <p:cNvSpPr>
            <a:spLocks noGrp="1" noChangeArrowheads="1"/>
          </p:cNvSpPr>
          <p:nvPr>
            <p:ph type="body" idx="1"/>
          </p:nvPr>
        </p:nvSpPr>
        <p:spPr/>
        <p:txBody>
          <a:bodyPr/>
          <a:lstStyle/>
          <a:p>
            <a:pPr algn="ctr">
              <a:lnSpc>
                <a:spcPct val="80000"/>
              </a:lnSpc>
              <a:buFontTx/>
              <a:buNone/>
            </a:pPr>
            <a:r>
              <a:rPr lang="en-GB" sz="1800" b="1" dirty="0" smtClean="0"/>
              <a:t> </a:t>
            </a:r>
            <a:r>
              <a:rPr lang="en-GB" sz="2000" b="1" dirty="0" smtClean="0"/>
              <a:t>  Middleton Cheney “A”  6 v 1 Freeland Res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J. Hart</a:t>
            </a:r>
          </a:p>
          <a:p>
            <a:pPr>
              <a:lnSpc>
                <a:spcPct val="80000"/>
              </a:lnSpc>
              <a:buFontTx/>
              <a:buNone/>
            </a:pPr>
            <a:r>
              <a:rPr lang="en-GB" sz="1600" b="1" dirty="0" smtClean="0"/>
              <a:t>L. Hart</a:t>
            </a:r>
          </a:p>
          <a:p>
            <a:pPr>
              <a:lnSpc>
                <a:spcPct val="80000"/>
              </a:lnSpc>
              <a:buFontTx/>
              <a:buNone/>
            </a:pPr>
            <a:r>
              <a:rPr lang="en-GB" sz="1600" b="1" dirty="0" smtClean="0"/>
              <a:t>S. Finch</a:t>
            </a:r>
          </a:p>
          <a:p>
            <a:pPr>
              <a:lnSpc>
                <a:spcPct val="80000"/>
              </a:lnSpc>
              <a:buFontTx/>
              <a:buNone/>
            </a:pPr>
            <a:r>
              <a:rPr lang="en-GB" sz="1600" b="1" dirty="0" smtClean="0"/>
              <a:t>L. Finch</a:t>
            </a:r>
          </a:p>
          <a:p>
            <a:pPr>
              <a:lnSpc>
                <a:spcPct val="80000"/>
              </a:lnSpc>
              <a:buFontTx/>
              <a:buNone/>
            </a:pPr>
            <a:r>
              <a:rPr lang="en-GB" sz="1600" b="1" dirty="0" smtClean="0"/>
              <a:t>E. Somerton</a:t>
            </a:r>
          </a:p>
          <a:p>
            <a:pPr>
              <a:lnSpc>
                <a:spcPct val="80000"/>
              </a:lnSpc>
              <a:buFontTx/>
              <a:buNone/>
            </a:pPr>
            <a:r>
              <a:rPr lang="en-GB" sz="1600" b="1" dirty="0" smtClean="0"/>
              <a:t>M. Ward</a:t>
            </a:r>
          </a:p>
          <a:p>
            <a:pPr>
              <a:lnSpc>
                <a:spcPct val="80000"/>
              </a:lnSpc>
              <a:buFontTx/>
              <a:buNone/>
            </a:pPr>
            <a:r>
              <a:rPr lang="en-GB" sz="1600" b="1" dirty="0" smtClean="0"/>
              <a:t>R. Gascoigne				Goal scorers	L. Finch 4 	</a:t>
            </a:r>
          </a:p>
          <a:p>
            <a:pPr>
              <a:lnSpc>
                <a:spcPct val="80000"/>
              </a:lnSpc>
              <a:buFontTx/>
              <a:buNone/>
            </a:pPr>
            <a:r>
              <a:rPr lang="en-GB" sz="1600" b="1" dirty="0" smtClean="0"/>
              <a:t>S. White							J. Hart 2</a:t>
            </a:r>
          </a:p>
          <a:p>
            <a:pPr>
              <a:lnSpc>
                <a:spcPct val="80000"/>
              </a:lnSpc>
              <a:buNone/>
            </a:pPr>
            <a:r>
              <a:rPr lang="en-GB" sz="1600" b="1" dirty="0" smtClean="0"/>
              <a:t>J. Walker					</a:t>
            </a:r>
          </a:p>
          <a:p>
            <a:pPr>
              <a:lnSpc>
                <a:spcPct val="80000"/>
              </a:lnSpc>
              <a:buNone/>
            </a:pPr>
            <a:r>
              <a:rPr lang="en-GB" sz="1600" b="1" dirty="0" smtClean="0"/>
              <a:t>W. Bailey						</a:t>
            </a:r>
          </a:p>
          <a:p>
            <a:pPr>
              <a:lnSpc>
                <a:spcPct val="80000"/>
              </a:lnSpc>
              <a:buNone/>
            </a:pPr>
            <a:r>
              <a:rPr lang="en-GB" sz="1600" b="1" dirty="0" smtClean="0"/>
              <a:t>A. Perryman</a:t>
            </a:r>
          </a:p>
          <a:p>
            <a:pPr>
              <a:lnSpc>
                <a:spcPct val="80000"/>
              </a:lnSpc>
              <a:buNone/>
            </a:pPr>
            <a:r>
              <a:rPr lang="en-GB" sz="1600" b="1" dirty="0" smtClean="0"/>
              <a:t>K. Coles	</a:t>
            </a:r>
          </a:p>
          <a:p>
            <a:pPr>
              <a:lnSpc>
                <a:spcPct val="80000"/>
              </a:lnSpc>
              <a:buNone/>
            </a:pPr>
            <a:r>
              <a:rPr lang="en-GB" sz="1600" b="1" dirty="0" smtClean="0"/>
              <a:t>C. Clyne</a:t>
            </a:r>
          </a:p>
          <a:p>
            <a:pPr>
              <a:lnSpc>
                <a:spcPct val="80000"/>
              </a:lnSpc>
              <a:buNone/>
            </a:pPr>
            <a:r>
              <a:rPr lang="en-GB" sz="1600" b="1" dirty="0" smtClean="0"/>
              <a:t>A. Harris</a:t>
            </a:r>
          </a:p>
          <a:p>
            <a:pPr>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355312"/>
          </a:xfrm>
          <a:prstGeom prst="rect">
            <a:avLst/>
          </a:prstGeom>
        </p:spPr>
        <p:txBody>
          <a:bodyPr wrap="square">
            <a:spAutoFit/>
          </a:bodyPr>
          <a:lstStyle/>
          <a:p>
            <a:r>
              <a:rPr lang="en-GB" b="1" dirty="0" smtClean="0"/>
              <a:t>Division 2</a:t>
            </a:r>
            <a:br>
              <a:rPr lang="en-GB" b="1" dirty="0" smtClean="0"/>
            </a:br>
            <a:r>
              <a:rPr lang="en-GB" b="1" dirty="0" smtClean="0"/>
              <a:t/>
            </a:r>
            <a:br>
              <a:rPr lang="en-GB" b="1" dirty="0" smtClean="0"/>
            </a:br>
            <a:r>
              <a:rPr lang="en-GB" b="1" u="sng" dirty="0" smtClean="0"/>
              <a:t>Middleton Cheney Reserves</a:t>
            </a:r>
            <a:r>
              <a:rPr lang="en-GB" b="1" dirty="0" smtClean="0"/>
              <a:t>  6    </a:t>
            </a:r>
            <a:r>
              <a:rPr lang="en-GB" b="1" u="sng" dirty="0" smtClean="0"/>
              <a:t>Freeland Reserves</a:t>
            </a:r>
            <a:r>
              <a:rPr lang="en-GB" b="1" dirty="0" smtClean="0"/>
              <a:t>  1</a:t>
            </a:r>
            <a:br>
              <a:rPr lang="en-GB" b="1" dirty="0" smtClean="0"/>
            </a:br>
            <a:r>
              <a:rPr lang="en-GB" b="1" dirty="0" smtClean="0"/>
              <a:t/>
            </a:r>
            <a:br>
              <a:rPr lang="en-GB" b="1" dirty="0" smtClean="0"/>
            </a:br>
            <a:r>
              <a:rPr lang="en-GB" b="1" dirty="0" smtClean="0"/>
              <a:t>Saturday, 03 November 2012</a:t>
            </a:r>
            <a:r>
              <a:rPr lang="en-GB" dirty="0" smtClean="0"/>
              <a:t/>
            </a:r>
            <a:br>
              <a:rPr lang="en-GB" dirty="0" smtClean="0"/>
            </a:br>
            <a:r>
              <a:rPr lang="en-GB" dirty="0" smtClean="0"/>
              <a:t/>
            </a:r>
            <a:br>
              <a:rPr lang="en-GB" dirty="0" smtClean="0"/>
            </a:br>
            <a:r>
              <a:rPr lang="en-GB" dirty="0" smtClean="0"/>
              <a:t/>
            </a:r>
            <a:br>
              <a:rPr lang="en-GB" dirty="0" smtClean="0"/>
            </a:br>
            <a:r>
              <a:rPr lang="en-GB" dirty="0" smtClean="0"/>
              <a:t>MC: Luke Finch (4), Josh Hart (2) Freeland: Jamie Perkin Cheney came away from this match with a well-earned victory, in a game where the score didn’t reflect the closeness of the two teams for much of the match. The home team started stronger with the twin strike force of Luke Finch and Jack Taylor causing the visiting defence numerous problems as they struggled to handle their pace and strength. Finch was rewarded for his hard work with a goal mid-way through the half and a second from Josh Hart gave Cheney a comfortable advantage at the break. Freeland came out in the second half with a different attitude and dominated the first quarter of an hour, scoring one goal to reduce the arrears and coming very close to leveling the score, only a finger-tip save from keeper Kevin Coles keeping them out. However Cheney found their way again, and with Stuart White dominating the midfield battle and Ed Somerton and Connor Clyne superb in the centre of defence for the last quarter of the match, Finch scored a further three goals and Hart grabbed a second to give the home side the three points. </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November 10</a:t>
            </a:r>
            <a:r>
              <a:rPr lang="en-GB" sz="3600" b="1" baseline="30000" dirty="0" smtClean="0"/>
              <a:t>th</a:t>
            </a:r>
            <a:r>
              <a:rPr lang="en-GB" sz="3600" b="1" dirty="0" smtClean="0"/>
              <a:t> 2012</a:t>
            </a:r>
            <a:br>
              <a:rPr lang="en-GB" sz="3600" b="1" dirty="0" smtClean="0"/>
            </a:br>
            <a:r>
              <a:rPr lang="en-GB" sz="3100" b="1" dirty="0" smtClean="0"/>
              <a:t>Northants Area Cup 2</a:t>
            </a:r>
            <a:r>
              <a:rPr lang="en-GB" sz="3100" b="1" baseline="30000" dirty="0" smtClean="0"/>
              <a:t>nd</a:t>
            </a:r>
            <a:r>
              <a:rPr lang="en-GB" sz="3100" b="1" dirty="0" smtClean="0"/>
              <a:t> Rd - Away</a:t>
            </a:r>
          </a:p>
        </p:txBody>
      </p:sp>
      <p:sp>
        <p:nvSpPr>
          <p:cNvPr id="5123" name="Rectangle 3"/>
          <p:cNvSpPr>
            <a:spLocks noGrp="1" noChangeArrowheads="1"/>
          </p:cNvSpPr>
          <p:nvPr>
            <p:ph type="body" idx="1"/>
          </p:nvPr>
        </p:nvSpPr>
        <p:spPr/>
        <p:txBody>
          <a:bodyPr/>
          <a:lstStyle/>
          <a:p>
            <a:pPr algn="ctr">
              <a:lnSpc>
                <a:spcPct val="80000"/>
              </a:lnSpc>
              <a:buFontTx/>
              <a:buNone/>
            </a:pPr>
            <a:r>
              <a:rPr lang="en-GB" sz="1800" b="1" dirty="0" smtClean="0"/>
              <a:t> </a:t>
            </a:r>
            <a:r>
              <a:rPr lang="en-GB" sz="2000" b="1" dirty="0" smtClean="0"/>
              <a:t>Wicken Sports Res  0 v 2  Middleton Cheney “A”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C. Coles</a:t>
            </a:r>
          </a:p>
          <a:p>
            <a:pPr>
              <a:lnSpc>
                <a:spcPct val="80000"/>
              </a:lnSpc>
              <a:buFontTx/>
              <a:buNone/>
            </a:pPr>
            <a:r>
              <a:rPr lang="en-GB" sz="1600" b="1" dirty="0" smtClean="0"/>
              <a:t>J. Hart</a:t>
            </a:r>
          </a:p>
          <a:p>
            <a:pPr>
              <a:lnSpc>
                <a:spcPct val="80000"/>
              </a:lnSpc>
              <a:buFontTx/>
              <a:buNone/>
            </a:pPr>
            <a:r>
              <a:rPr lang="en-GB" sz="1600" b="1" dirty="0" smtClean="0"/>
              <a:t>L. Hart</a:t>
            </a:r>
          </a:p>
          <a:p>
            <a:pPr>
              <a:lnSpc>
                <a:spcPct val="80000"/>
              </a:lnSpc>
              <a:buFontTx/>
              <a:buNone/>
            </a:pPr>
            <a:r>
              <a:rPr lang="en-GB" sz="1600" b="1" dirty="0" smtClean="0"/>
              <a:t>S. Finch</a:t>
            </a:r>
          </a:p>
          <a:p>
            <a:pPr>
              <a:lnSpc>
                <a:spcPct val="80000"/>
              </a:lnSpc>
              <a:buFontTx/>
              <a:buNone/>
            </a:pPr>
            <a:r>
              <a:rPr lang="en-GB" sz="1600" b="1" dirty="0" smtClean="0"/>
              <a:t>T. Mitchell</a:t>
            </a:r>
          </a:p>
          <a:p>
            <a:pPr>
              <a:lnSpc>
                <a:spcPct val="80000"/>
              </a:lnSpc>
              <a:buFontTx/>
              <a:buNone/>
            </a:pPr>
            <a:r>
              <a:rPr lang="en-GB" sz="1600" b="1" dirty="0" smtClean="0"/>
              <a:t>E. Somerton		</a:t>
            </a:r>
          </a:p>
          <a:p>
            <a:pPr>
              <a:lnSpc>
                <a:spcPct val="80000"/>
              </a:lnSpc>
              <a:buFontTx/>
              <a:buNone/>
            </a:pPr>
            <a:r>
              <a:rPr lang="en-GB" sz="1600" b="1" dirty="0" smtClean="0"/>
              <a:t>T. Owen				Goal scorers	L. Hart 	</a:t>
            </a:r>
          </a:p>
          <a:p>
            <a:pPr>
              <a:lnSpc>
                <a:spcPct val="80000"/>
              </a:lnSpc>
              <a:buFontTx/>
              <a:buNone/>
            </a:pPr>
            <a:r>
              <a:rPr lang="en-GB" sz="1600" b="1" dirty="0" smtClean="0"/>
              <a:t>R. Gascoigne					S. </a:t>
            </a:r>
            <a:r>
              <a:rPr lang="en-GB" sz="1600" b="1" smtClean="0"/>
              <a:t>Twynham</a:t>
            </a:r>
            <a:endParaRPr lang="en-GB" sz="1600" b="1" dirty="0" smtClean="0"/>
          </a:p>
          <a:p>
            <a:pPr>
              <a:lnSpc>
                <a:spcPct val="80000"/>
              </a:lnSpc>
              <a:buNone/>
            </a:pPr>
            <a:r>
              <a:rPr lang="en-GB" sz="1600" b="1" dirty="0" smtClean="0"/>
              <a:t>S. Twynham					</a:t>
            </a:r>
          </a:p>
          <a:p>
            <a:pPr>
              <a:lnSpc>
                <a:spcPct val="80000"/>
              </a:lnSpc>
              <a:buNone/>
            </a:pPr>
            <a:r>
              <a:rPr lang="en-GB" sz="1600" b="1" dirty="0" smtClean="0"/>
              <a:t>A. Perryman						</a:t>
            </a:r>
          </a:p>
          <a:p>
            <a:pPr>
              <a:lnSpc>
                <a:spcPct val="80000"/>
              </a:lnSpc>
              <a:buNone/>
            </a:pPr>
            <a:r>
              <a:rPr lang="en-GB" sz="1600" b="1" dirty="0" smtClean="0"/>
              <a:t>P. Carter</a:t>
            </a:r>
          </a:p>
          <a:p>
            <a:pPr>
              <a:lnSpc>
                <a:spcPct val="80000"/>
              </a:lnSpc>
              <a:buNone/>
            </a:pPr>
            <a:r>
              <a:rPr lang="en-GB" sz="1600" b="1" dirty="0" smtClean="0"/>
              <a:t>T. Salt	</a:t>
            </a:r>
          </a:p>
          <a:p>
            <a:pPr>
              <a:lnSpc>
                <a:spcPct val="80000"/>
              </a:lnSpc>
              <a:buNone/>
            </a:pPr>
            <a:r>
              <a:rPr lang="en-GB" sz="1600" b="1" dirty="0" smtClean="0"/>
              <a:t>K. Coles</a:t>
            </a:r>
          </a:p>
          <a:p>
            <a:pPr>
              <a:lnSpc>
                <a:spcPct val="80000"/>
              </a:lnSpc>
              <a:buNone/>
            </a:pPr>
            <a:endParaRPr lang="en-GB" sz="1600" b="1" dirty="0" smtClean="0"/>
          </a:p>
          <a:p>
            <a:pPr>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November 17</a:t>
            </a:r>
            <a:r>
              <a:rPr lang="en-GB" sz="3600" b="1" baseline="30000" dirty="0" smtClean="0"/>
              <a:t>th</a:t>
            </a:r>
            <a:r>
              <a:rPr lang="en-GB" sz="3600" b="1" dirty="0" smtClean="0"/>
              <a:t> 2012</a:t>
            </a:r>
            <a:br>
              <a:rPr lang="en-GB" sz="3600" b="1" dirty="0" smtClean="0"/>
            </a:br>
            <a:r>
              <a:rPr lang="en-GB" sz="3100" b="1" dirty="0" smtClean="0"/>
              <a:t>Oxon Senior League Div 2 - Home</a:t>
            </a:r>
          </a:p>
        </p:txBody>
      </p:sp>
      <p:sp>
        <p:nvSpPr>
          <p:cNvPr id="5123" name="Rectangle 3"/>
          <p:cNvSpPr>
            <a:spLocks noGrp="1" noChangeArrowheads="1"/>
          </p:cNvSpPr>
          <p:nvPr>
            <p:ph type="body" idx="1"/>
          </p:nvPr>
        </p:nvSpPr>
        <p:spPr/>
        <p:txBody>
          <a:bodyPr/>
          <a:lstStyle/>
          <a:p>
            <a:pPr algn="ctr">
              <a:lnSpc>
                <a:spcPct val="80000"/>
              </a:lnSpc>
              <a:buFontTx/>
              <a:buNone/>
            </a:pPr>
            <a:r>
              <a:rPr lang="en-GB" sz="1800" b="1" dirty="0" smtClean="0"/>
              <a:t> </a:t>
            </a:r>
            <a:r>
              <a:rPr lang="en-GB" sz="2000" b="1" dirty="0" smtClean="0"/>
              <a:t>  Middleton Cheney “A”  2 v 2  Garsington Res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C. Coles</a:t>
            </a:r>
          </a:p>
          <a:p>
            <a:pPr>
              <a:lnSpc>
                <a:spcPct val="80000"/>
              </a:lnSpc>
              <a:buFontTx/>
              <a:buNone/>
            </a:pPr>
            <a:r>
              <a:rPr lang="en-GB" sz="1600" b="1" dirty="0" smtClean="0"/>
              <a:t>J. Hart</a:t>
            </a:r>
          </a:p>
          <a:p>
            <a:pPr>
              <a:lnSpc>
                <a:spcPct val="80000"/>
              </a:lnSpc>
              <a:buFontTx/>
              <a:buNone/>
            </a:pPr>
            <a:r>
              <a:rPr lang="en-GB" sz="1600" b="1" dirty="0" smtClean="0"/>
              <a:t>L. Hart</a:t>
            </a:r>
          </a:p>
          <a:p>
            <a:pPr>
              <a:lnSpc>
                <a:spcPct val="80000"/>
              </a:lnSpc>
              <a:buFontTx/>
              <a:buNone/>
            </a:pPr>
            <a:r>
              <a:rPr lang="en-GB" sz="1600" b="1" dirty="0" smtClean="0"/>
              <a:t>S. Finch</a:t>
            </a:r>
          </a:p>
          <a:p>
            <a:pPr>
              <a:lnSpc>
                <a:spcPct val="80000"/>
              </a:lnSpc>
              <a:buFontTx/>
              <a:buNone/>
            </a:pPr>
            <a:r>
              <a:rPr lang="en-GB" sz="1600" b="1" dirty="0" smtClean="0"/>
              <a:t>T. Mitchell</a:t>
            </a:r>
          </a:p>
          <a:p>
            <a:pPr>
              <a:lnSpc>
                <a:spcPct val="80000"/>
              </a:lnSpc>
              <a:buFontTx/>
              <a:buNone/>
            </a:pPr>
            <a:r>
              <a:rPr lang="en-GB" sz="1600" b="1" dirty="0" smtClean="0"/>
              <a:t>L. Finch</a:t>
            </a:r>
          </a:p>
          <a:p>
            <a:pPr>
              <a:lnSpc>
                <a:spcPct val="80000"/>
              </a:lnSpc>
              <a:buFontTx/>
              <a:buNone/>
            </a:pPr>
            <a:r>
              <a:rPr lang="en-GB" sz="1600" b="1" dirty="0" smtClean="0"/>
              <a:t>E. Somerton</a:t>
            </a:r>
          </a:p>
          <a:p>
            <a:pPr>
              <a:lnSpc>
                <a:spcPct val="80000"/>
              </a:lnSpc>
              <a:buFontTx/>
              <a:buNone/>
            </a:pPr>
            <a:r>
              <a:rPr lang="en-GB" sz="1600" b="1" dirty="0" smtClean="0"/>
              <a:t>M. Ward  				Goal scorers	S. White 2 	</a:t>
            </a:r>
          </a:p>
          <a:p>
            <a:pPr>
              <a:lnSpc>
                <a:spcPct val="80000"/>
              </a:lnSpc>
              <a:buFontTx/>
              <a:buNone/>
            </a:pPr>
            <a:r>
              <a:rPr lang="en-GB" sz="1600" b="1" dirty="0" smtClean="0"/>
              <a:t>R. Gascoigne						</a:t>
            </a:r>
          </a:p>
          <a:p>
            <a:pPr>
              <a:lnSpc>
                <a:spcPct val="80000"/>
              </a:lnSpc>
              <a:buNone/>
            </a:pPr>
            <a:r>
              <a:rPr lang="en-GB" sz="1600" b="1" dirty="0" smtClean="0"/>
              <a:t>S. White					</a:t>
            </a:r>
          </a:p>
          <a:p>
            <a:pPr>
              <a:lnSpc>
                <a:spcPct val="80000"/>
              </a:lnSpc>
              <a:buNone/>
            </a:pPr>
            <a:r>
              <a:rPr lang="en-GB" sz="1600" b="1" dirty="0" smtClean="0"/>
              <a:t>R. Mason						</a:t>
            </a:r>
          </a:p>
          <a:p>
            <a:pPr>
              <a:lnSpc>
                <a:spcPct val="80000"/>
              </a:lnSpc>
              <a:buNone/>
            </a:pPr>
            <a:r>
              <a:rPr lang="en-GB" sz="1600" b="1" dirty="0" smtClean="0"/>
              <a:t>J. Walker</a:t>
            </a:r>
          </a:p>
          <a:p>
            <a:pPr>
              <a:lnSpc>
                <a:spcPct val="80000"/>
              </a:lnSpc>
              <a:buNone/>
            </a:pPr>
            <a:r>
              <a:rPr lang="en-GB" sz="1600" b="1" dirty="0" smtClean="0"/>
              <a:t>S. Twynham	</a:t>
            </a:r>
          </a:p>
          <a:p>
            <a:pPr>
              <a:lnSpc>
                <a:spcPct val="80000"/>
              </a:lnSpc>
              <a:buNone/>
            </a:pPr>
            <a:r>
              <a:rPr lang="en-GB" sz="1600" b="1" dirty="0" smtClean="0"/>
              <a:t>P. Carter</a:t>
            </a:r>
          </a:p>
          <a:p>
            <a:pPr>
              <a:lnSpc>
                <a:spcPct val="80000"/>
              </a:lnSpc>
              <a:buNone/>
            </a:pPr>
            <a:r>
              <a:rPr lang="en-GB" sz="1600" b="1" dirty="0" smtClean="0"/>
              <a:t>L. Terry</a:t>
            </a:r>
          </a:p>
          <a:p>
            <a:pPr>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355312"/>
          </a:xfrm>
          <a:prstGeom prst="rect">
            <a:avLst/>
          </a:prstGeom>
        </p:spPr>
        <p:txBody>
          <a:bodyPr wrap="square">
            <a:spAutoFit/>
          </a:bodyPr>
          <a:lstStyle/>
          <a:p>
            <a:r>
              <a:rPr lang="en-GB" b="1" dirty="0" smtClean="0"/>
              <a:t>Division 2</a:t>
            </a:r>
            <a:br>
              <a:rPr lang="en-GB" b="1" dirty="0" smtClean="0"/>
            </a:br>
            <a:r>
              <a:rPr lang="en-GB" b="1" dirty="0" smtClean="0"/>
              <a:t/>
            </a:r>
            <a:br>
              <a:rPr lang="en-GB" b="1" dirty="0" smtClean="0"/>
            </a:br>
            <a:r>
              <a:rPr lang="en-GB" b="1" u="sng" dirty="0" smtClean="0"/>
              <a:t>Middleton Cheney Reserves</a:t>
            </a:r>
            <a:r>
              <a:rPr lang="en-GB" b="1" dirty="0" smtClean="0"/>
              <a:t>  2    </a:t>
            </a:r>
            <a:r>
              <a:rPr lang="en-GB" b="1" u="sng" dirty="0" smtClean="0"/>
              <a:t>Garsington Reserves</a:t>
            </a:r>
            <a:r>
              <a:rPr lang="en-GB" b="1" dirty="0" smtClean="0"/>
              <a:t>  2</a:t>
            </a:r>
            <a:br>
              <a:rPr lang="en-GB" b="1" dirty="0" smtClean="0"/>
            </a:br>
            <a:r>
              <a:rPr lang="en-GB" b="1" dirty="0" smtClean="0"/>
              <a:t/>
            </a:r>
            <a:br>
              <a:rPr lang="en-GB" b="1" dirty="0" smtClean="0"/>
            </a:br>
            <a:r>
              <a:rPr lang="en-GB" b="1" dirty="0" smtClean="0"/>
              <a:t>Saturday, 17 November 2012</a:t>
            </a:r>
            <a:r>
              <a:rPr lang="en-GB" dirty="0" smtClean="0"/>
              <a:t/>
            </a:r>
            <a:br>
              <a:rPr lang="en-GB" dirty="0" smtClean="0"/>
            </a:br>
            <a:endParaRPr lang="en-GB" dirty="0" smtClean="0"/>
          </a:p>
          <a:p>
            <a:r>
              <a:rPr lang="en-GB" dirty="0" smtClean="0"/>
              <a:t>MC: Stuart White (2)                                                              </a:t>
            </a:r>
          </a:p>
          <a:p>
            <a:r>
              <a:rPr lang="en-GB" dirty="0" smtClean="0"/>
              <a:t> </a:t>
            </a:r>
          </a:p>
          <a:p>
            <a:r>
              <a:rPr lang="en-GB" dirty="0" smtClean="0"/>
              <a:t>Gars: Don Fraser, Dan     Smith                                                                                                                                       </a:t>
            </a:r>
          </a:p>
          <a:p>
            <a:r>
              <a:rPr lang="en-GB" dirty="0" smtClean="0"/>
              <a:t> </a:t>
            </a:r>
          </a:p>
          <a:p>
            <a:r>
              <a:rPr lang="en-GB" dirty="0" smtClean="0"/>
              <a:t>Honours finished even after this bruising top of the table clash. The visitors took the lead mid-way through the first half from the penalty spot after Ed Somerton was judged to have pushed his opponent in the back in the area. Don Fraser stepped up to plant the ball firmly in the corner of the net. Cheney equalized just before half time with Stuart White calmly converting a spot kick at the other end to bring things level at the break.</a:t>
            </a:r>
          </a:p>
          <a:p>
            <a:r>
              <a:rPr lang="en-GB" dirty="0" smtClean="0"/>
              <a:t>The home side made the most of some early pressure in the second half and took the lead from a White free kick but Garsington battled back and equalized from Dan Smith to ensure that the points were shared.</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November 24</a:t>
            </a:r>
            <a:r>
              <a:rPr lang="en-GB" sz="3600" b="1" baseline="30000" dirty="0" smtClean="0"/>
              <a:t>th</a:t>
            </a:r>
            <a:r>
              <a:rPr lang="en-GB" sz="3600" b="1" dirty="0" smtClean="0"/>
              <a:t> 2012</a:t>
            </a:r>
            <a:br>
              <a:rPr lang="en-GB" sz="3600" b="1" dirty="0" smtClean="0"/>
            </a:br>
            <a:r>
              <a:rPr lang="en-GB" sz="3100" b="1" dirty="0" smtClean="0"/>
              <a:t>Oxon Senior League Div 2 - Home</a:t>
            </a:r>
          </a:p>
        </p:txBody>
      </p:sp>
      <p:sp>
        <p:nvSpPr>
          <p:cNvPr id="5123" name="Rectangle 3"/>
          <p:cNvSpPr>
            <a:spLocks noGrp="1" noChangeArrowheads="1"/>
          </p:cNvSpPr>
          <p:nvPr>
            <p:ph type="body" idx="1"/>
          </p:nvPr>
        </p:nvSpPr>
        <p:spPr/>
        <p:txBody>
          <a:bodyPr/>
          <a:lstStyle/>
          <a:p>
            <a:pPr algn="ctr">
              <a:lnSpc>
                <a:spcPct val="80000"/>
              </a:lnSpc>
              <a:buFontTx/>
              <a:buNone/>
            </a:pPr>
            <a:r>
              <a:rPr lang="en-GB" sz="1800" b="1" dirty="0" smtClean="0"/>
              <a:t> </a:t>
            </a:r>
            <a:r>
              <a:rPr lang="en-GB" sz="2000" b="1" dirty="0" smtClean="0"/>
              <a:t>  Middleton Cheney “A”  4 v 1  Adderbury Res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C. Coles</a:t>
            </a:r>
          </a:p>
          <a:p>
            <a:pPr>
              <a:lnSpc>
                <a:spcPct val="80000"/>
              </a:lnSpc>
              <a:buFontTx/>
              <a:buNone/>
            </a:pPr>
            <a:r>
              <a:rPr lang="en-GB" sz="1600" b="1" dirty="0" smtClean="0"/>
              <a:t>J. Hart</a:t>
            </a:r>
          </a:p>
          <a:p>
            <a:pPr>
              <a:lnSpc>
                <a:spcPct val="80000"/>
              </a:lnSpc>
              <a:buFontTx/>
              <a:buNone/>
            </a:pPr>
            <a:r>
              <a:rPr lang="en-GB" sz="1600" b="1" dirty="0" smtClean="0"/>
              <a:t>L. Hart</a:t>
            </a:r>
          </a:p>
          <a:p>
            <a:pPr>
              <a:lnSpc>
                <a:spcPct val="80000"/>
              </a:lnSpc>
              <a:buFontTx/>
              <a:buNone/>
            </a:pPr>
            <a:r>
              <a:rPr lang="en-GB" sz="1600" b="1" dirty="0" smtClean="0"/>
              <a:t>S. Finch</a:t>
            </a:r>
          </a:p>
          <a:p>
            <a:pPr>
              <a:lnSpc>
                <a:spcPct val="80000"/>
              </a:lnSpc>
              <a:buFontTx/>
              <a:buNone/>
            </a:pPr>
            <a:r>
              <a:rPr lang="en-GB" sz="1600" b="1" dirty="0" smtClean="0"/>
              <a:t>T. Mitchell</a:t>
            </a:r>
          </a:p>
          <a:p>
            <a:pPr>
              <a:lnSpc>
                <a:spcPct val="80000"/>
              </a:lnSpc>
              <a:buFontTx/>
              <a:buNone/>
            </a:pPr>
            <a:r>
              <a:rPr lang="en-GB" sz="1600" b="1" dirty="0" smtClean="0"/>
              <a:t>T. Owen</a:t>
            </a:r>
          </a:p>
          <a:p>
            <a:pPr>
              <a:lnSpc>
                <a:spcPct val="80000"/>
              </a:lnSpc>
              <a:buFontTx/>
              <a:buNone/>
            </a:pPr>
            <a:r>
              <a:rPr lang="en-GB" sz="1600" b="1" dirty="0" smtClean="0"/>
              <a:t>R. Gascoigne 				Goal scorers	N. Bracey 2 </a:t>
            </a:r>
          </a:p>
          <a:p>
            <a:pPr>
              <a:lnSpc>
                <a:spcPct val="80000"/>
              </a:lnSpc>
              <a:buFontTx/>
              <a:buNone/>
            </a:pPr>
            <a:r>
              <a:rPr lang="en-GB" sz="1600" b="1" dirty="0" smtClean="0"/>
              <a:t>S. Twynham						J. Hart</a:t>
            </a:r>
          </a:p>
          <a:p>
            <a:pPr>
              <a:lnSpc>
                <a:spcPct val="80000"/>
              </a:lnSpc>
              <a:buNone/>
            </a:pPr>
            <a:r>
              <a:rPr lang="en-GB" sz="1600" b="1" dirty="0" smtClean="0"/>
              <a:t>N. Bracey							T. </a:t>
            </a:r>
            <a:r>
              <a:rPr lang="en-GB" sz="1600" b="1" smtClean="0"/>
              <a:t>Salt</a:t>
            </a:r>
            <a:endParaRPr lang="en-GB" sz="1600" b="1" dirty="0" smtClean="0"/>
          </a:p>
          <a:p>
            <a:pPr>
              <a:lnSpc>
                <a:spcPct val="80000"/>
              </a:lnSpc>
              <a:buNone/>
            </a:pPr>
            <a:r>
              <a:rPr lang="en-GB" sz="1600" b="1" dirty="0" smtClean="0"/>
              <a:t>W. Bailey					</a:t>
            </a:r>
          </a:p>
          <a:p>
            <a:pPr>
              <a:lnSpc>
                <a:spcPct val="80000"/>
              </a:lnSpc>
              <a:buNone/>
            </a:pPr>
            <a:r>
              <a:rPr lang="en-GB" sz="1600" b="1" dirty="0" smtClean="0"/>
              <a:t>P. Carter</a:t>
            </a:r>
          </a:p>
          <a:p>
            <a:pPr>
              <a:lnSpc>
                <a:spcPct val="80000"/>
              </a:lnSpc>
              <a:buNone/>
            </a:pPr>
            <a:r>
              <a:rPr lang="en-GB" sz="1600" b="1" dirty="0" smtClean="0"/>
              <a:t>T. Salt	</a:t>
            </a:r>
          </a:p>
          <a:p>
            <a:pPr>
              <a:lnSpc>
                <a:spcPct val="80000"/>
              </a:lnSpc>
              <a:buNone/>
            </a:pPr>
            <a:endParaRPr lang="en-GB" sz="1600" b="1" dirty="0" smtClean="0"/>
          </a:p>
          <a:p>
            <a:pPr>
              <a:lnSpc>
                <a:spcPct val="80000"/>
              </a:lnSpc>
              <a:buNone/>
            </a:pPr>
            <a:endParaRPr lang="en-GB" sz="1600" b="1" dirty="0" smtClean="0"/>
          </a:p>
          <a:p>
            <a:pPr>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35846"/>
            <a:ext cx="9144000" cy="4524315"/>
          </a:xfrm>
          <a:prstGeom prst="rect">
            <a:avLst/>
          </a:prstGeom>
        </p:spPr>
        <p:txBody>
          <a:bodyPr wrap="square">
            <a:spAutoFit/>
          </a:bodyPr>
          <a:lstStyle/>
          <a:p>
            <a:r>
              <a:rPr lang="en-GB" b="1" dirty="0" smtClean="0"/>
              <a:t>Division 2</a:t>
            </a:r>
            <a:br>
              <a:rPr lang="en-GB" b="1" dirty="0" smtClean="0"/>
            </a:br>
            <a:r>
              <a:rPr lang="en-GB" b="1" dirty="0" smtClean="0"/>
              <a:t/>
            </a:r>
            <a:br>
              <a:rPr lang="en-GB" b="1" dirty="0" smtClean="0"/>
            </a:br>
            <a:r>
              <a:rPr lang="en-GB" b="1" u="sng" dirty="0" smtClean="0"/>
              <a:t>Middleton Cheney Reserves</a:t>
            </a:r>
            <a:r>
              <a:rPr lang="en-GB" b="1" dirty="0" smtClean="0"/>
              <a:t>  4    </a:t>
            </a:r>
            <a:r>
              <a:rPr lang="en-GB" b="1" u="sng" dirty="0" smtClean="0"/>
              <a:t>Adderbury Park Reserves</a:t>
            </a:r>
            <a:r>
              <a:rPr lang="en-GB" b="1" dirty="0" smtClean="0"/>
              <a:t>  1</a:t>
            </a:r>
            <a:br>
              <a:rPr lang="en-GB" b="1" dirty="0" smtClean="0"/>
            </a:br>
            <a:r>
              <a:rPr lang="en-GB" b="1" dirty="0" smtClean="0"/>
              <a:t/>
            </a:r>
            <a:br>
              <a:rPr lang="en-GB" b="1" dirty="0" smtClean="0"/>
            </a:br>
            <a:r>
              <a:rPr lang="en-GB" b="1" dirty="0" smtClean="0"/>
              <a:t>Saturday, 24 November 2012</a:t>
            </a:r>
            <a:r>
              <a:rPr lang="en-GB" dirty="0" smtClean="0"/>
              <a:t/>
            </a:r>
            <a:br>
              <a:rPr lang="en-GB" dirty="0" smtClean="0"/>
            </a:br>
            <a:endParaRPr lang="en-GB" dirty="0" smtClean="0"/>
          </a:p>
          <a:p>
            <a:r>
              <a:rPr lang="en-GB" dirty="0" smtClean="0"/>
              <a:t>MC: Nick Bracey (2), Josh Hart, Tristan Salt</a:t>
            </a:r>
          </a:p>
          <a:p>
            <a:r>
              <a:rPr lang="en-GB" dirty="0" smtClean="0"/>
              <a:t> </a:t>
            </a:r>
          </a:p>
          <a:p>
            <a:r>
              <a:rPr lang="en-GB" dirty="0" smtClean="0"/>
              <a:t>Add: Josh Danes</a:t>
            </a:r>
          </a:p>
          <a:p>
            <a:r>
              <a:rPr lang="en-GB" dirty="0" smtClean="0"/>
              <a:t> </a:t>
            </a:r>
          </a:p>
          <a:p>
            <a:r>
              <a:rPr lang="en-GB" dirty="0" smtClean="0"/>
              <a:t>Cheney recorded a good victory over local rivals Adderbury in this game played in very difficult conditions. Nick Bracey opened the scoring for the home side against the run of play but Adderbury were soon level from a soaring header from a corner by Josh Danes. However Bracey struck again just before half time to give Cheney the lead at the break. Middleton then proceeded to dominate the second half and further goals from Josh Hart and Tristan Salt secured the three points.</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December 15</a:t>
            </a:r>
            <a:r>
              <a:rPr lang="en-GB" sz="3600" b="1" baseline="30000" dirty="0" smtClean="0"/>
              <a:t>th</a:t>
            </a:r>
            <a:r>
              <a:rPr lang="en-GB" sz="3600" b="1" dirty="0" smtClean="0"/>
              <a:t> 2012</a:t>
            </a:r>
            <a:br>
              <a:rPr lang="en-GB" sz="3600" b="1" dirty="0" smtClean="0"/>
            </a:br>
            <a:r>
              <a:rPr lang="en-GB" sz="3100" b="1" dirty="0" smtClean="0"/>
              <a:t>Northants Area Cup 3</a:t>
            </a:r>
            <a:r>
              <a:rPr lang="en-GB" sz="3100" b="1" baseline="30000" dirty="0" smtClean="0"/>
              <a:t>rd</a:t>
            </a:r>
            <a:r>
              <a:rPr lang="en-GB" sz="3100" b="1" dirty="0" smtClean="0"/>
              <a:t> Rd - Home</a:t>
            </a:r>
          </a:p>
        </p:txBody>
      </p:sp>
      <p:sp>
        <p:nvSpPr>
          <p:cNvPr id="5123" name="Rectangle 3"/>
          <p:cNvSpPr>
            <a:spLocks noGrp="1" noChangeArrowheads="1"/>
          </p:cNvSpPr>
          <p:nvPr>
            <p:ph type="body" idx="1"/>
          </p:nvPr>
        </p:nvSpPr>
        <p:spPr/>
        <p:txBody>
          <a:bodyPr>
            <a:normAutofit lnSpcReduction="10000"/>
          </a:bodyPr>
          <a:lstStyle/>
          <a:p>
            <a:pPr algn="ctr">
              <a:lnSpc>
                <a:spcPct val="80000"/>
              </a:lnSpc>
              <a:buFontTx/>
              <a:buNone/>
            </a:pPr>
            <a:r>
              <a:rPr lang="en-GB" sz="1800" b="1" dirty="0" smtClean="0"/>
              <a:t> </a:t>
            </a:r>
            <a:r>
              <a:rPr lang="en-GB" sz="2000" b="1" dirty="0" smtClean="0"/>
              <a:t>Middleton Cheney “A”  5 v 1  Wellingborough Grammarians Res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C. Coles</a:t>
            </a:r>
          </a:p>
          <a:p>
            <a:pPr>
              <a:lnSpc>
                <a:spcPct val="80000"/>
              </a:lnSpc>
              <a:buFontTx/>
              <a:buNone/>
            </a:pPr>
            <a:r>
              <a:rPr lang="en-GB" sz="1600" b="1" dirty="0" smtClean="0"/>
              <a:t>J. Hart</a:t>
            </a:r>
          </a:p>
          <a:p>
            <a:pPr>
              <a:lnSpc>
                <a:spcPct val="80000"/>
              </a:lnSpc>
              <a:buFontTx/>
              <a:buNone/>
            </a:pPr>
            <a:r>
              <a:rPr lang="en-GB" sz="1600" b="1" dirty="0" smtClean="0"/>
              <a:t>L. Hart</a:t>
            </a:r>
          </a:p>
          <a:p>
            <a:pPr>
              <a:lnSpc>
                <a:spcPct val="80000"/>
              </a:lnSpc>
              <a:buFontTx/>
              <a:buNone/>
            </a:pPr>
            <a:r>
              <a:rPr lang="en-GB" sz="1600" b="1" dirty="0" smtClean="0"/>
              <a:t>T. Mitchell</a:t>
            </a:r>
          </a:p>
          <a:p>
            <a:pPr>
              <a:lnSpc>
                <a:spcPct val="80000"/>
              </a:lnSpc>
              <a:buFontTx/>
              <a:buNone/>
            </a:pPr>
            <a:r>
              <a:rPr lang="en-GB" sz="1600" b="1" dirty="0" smtClean="0"/>
              <a:t>L. Finch</a:t>
            </a:r>
          </a:p>
          <a:p>
            <a:pPr>
              <a:lnSpc>
                <a:spcPct val="80000"/>
              </a:lnSpc>
              <a:buFontTx/>
              <a:buNone/>
            </a:pPr>
            <a:r>
              <a:rPr lang="en-GB" sz="1600" b="1" dirty="0" smtClean="0"/>
              <a:t>T. Owen		</a:t>
            </a:r>
          </a:p>
          <a:p>
            <a:pPr>
              <a:lnSpc>
                <a:spcPct val="80000"/>
              </a:lnSpc>
              <a:buFontTx/>
              <a:buNone/>
            </a:pPr>
            <a:r>
              <a:rPr lang="en-GB" sz="1600" b="1" dirty="0" smtClean="0"/>
              <a:t>R. Gascoigne			Goal scorers	L. Hart 	</a:t>
            </a:r>
          </a:p>
          <a:p>
            <a:pPr>
              <a:lnSpc>
                <a:spcPct val="80000"/>
              </a:lnSpc>
              <a:buFontTx/>
              <a:buNone/>
            </a:pPr>
            <a:r>
              <a:rPr lang="en-GB" sz="1600" b="1" dirty="0" smtClean="0"/>
              <a:t>S. White						S. Twynham</a:t>
            </a:r>
          </a:p>
          <a:p>
            <a:pPr>
              <a:lnSpc>
                <a:spcPct val="80000"/>
              </a:lnSpc>
              <a:buNone/>
            </a:pPr>
            <a:r>
              <a:rPr lang="en-GB" sz="1600" b="1" dirty="0" smtClean="0"/>
              <a:t>R. Mason						J. Hart</a:t>
            </a:r>
          </a:p>
          <a:p>
            <a:pPr>
              <a:lnSpc>
                <a:spcPct val="80000"/>
              </a:lnSpc>
              <a:buNone/>
            </a:pPr>
            <a:r>
              <a:rPr lang="en-GB" sz="1600" b="1" dirty="0" smtClean="0"/>
              <a:t>J. Walker						L. Finch</a:t>
            </a:r>
          </a:p>
          <a:p>
            <a:pPr>
              <a:lnSpc>
                <a:spcPct val="80000"/>
              </a:lnSpc>
              <a:buNone/>
            </a:pPr>
            <a:r>
              <a:rPr lang="en-GB" sz="1600" b="1" dirty="0" smtClean="0"/>
              <a:t>S. Twynham					R. Mason</a:t>
            </a:r>
          </a:p>
          <a:p>
            <a:pPr>
              <a:lnSpc>
                <a:spcPct val="80000"/>
              </a:lnSpc>
              <a:buNone/>
            </a:pPr>
            <a:r>
              <a:rPr lang="en-GB" sz="1600" b="1" dirty="0" smtClean="0"/>
              <a:t>N. Bracey	</a:t>
            </a:r>
          </a:p>
          <a:p>
            <a:pPr>
              <a:lnSpc>
                <a:spcPct val="80000"/>
              </a:lnSpc>
              <a:buNone/>
            </a:pPr>
            <a:r>
              <a:rPr lang="en-GB" sz="1600" b="1" dirty="0" smtClean="0"/>
              <a:t>A. Perryman</a:t>
            </a:r>
          </a:p>
          <a:p>
            <a:pPr>
              <a:lnSpc>
                <a:spcPct val="80000"/>
              </a:lnSpc>
              <a:buNone/>
            </a:pPr>
            <a:r>
              <a:rPr lang="en-GB" sz="1600" b="1" dirty="0" smtClean="0"/>
              <a:t>T. Salt</a:t>
            </a:r>
          </a:p>
          <a:p>
            <a:pPr>
              <a:lnSpc>
                <a:spcPct val="80000"/>
              </a:lnSpc>
              <a:buNone/>
            </a:pPr>
            <a:r>
              <a:rPr lang="en-GB" sz="1600" b="1" dirty="0" smtClean="0"/>
              <a:t>H. Mitchell</a:t>
            </a:r>
          </a:p>
          <a:p>
            <a:pPr>
              <a:lnSpc>
                <a:spcPct val="80000"/>
              </a:lnSpc>
              <a:buNone/>
            </a:pPr>
            <a:r>
              <a:rPr lang="en-GB" sz="1600" b="1" dirty="0" smtClean="0"/>
              <a:t>D. Fuller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GB" b="1" dirty="0" smtClean="0"/>
              <a:t>“A” TEAM</a:t>
            </a:r>
          </a:p>
        </p:txBody>
      </p:sp>
      <p:sp>
        <p:nvSpPr>
          <p:cNvPr id="3075" name="Rectangle 3"/>
          <p:cNvSpPr>
            <a:spLocks noGrp="1" noChangeArrowheads="1"/>
          </p:cNvSpPr>
          <p:nvPr>
            <p:ph type="body" idx="1"/>
          </p:nvPr>
        </p:nvSpPr>
        <p:spPr/>
        <p:txBody>
          <a:bodyPr/>
          <a:lstStyle/>
          <a:p>
            <a:pPr algn="ctr">
              <a:buFontTx/>
              <a:buNone/>
            </a:pPr>
            <a:r>
              <a:rPr lang="en-GB" b="1" dirty="0" smtClean="0"/>
              <a:t>2012-13</a:t>
            </a:r>
          </a:p>
          <a:p>
            <a:pPr algn="ctr">
              <a:buFontTx/>
              <a:buNone/>
            </a:pPr>
            <a:r>
              <a:rPr lang="en-GB" b="1" dirty="0" smtClean="0"/>
              <a:t>SEASON</a:t>
            </a:r>
          </a:p>
          <a:p>
            <a:pPr algn="ctr">
              <a:buFontTx/>
              <a:buNone/>
            </a:pPr>
            <a:endParaRPr lang="en-GB" b="1" dirty="0" smtClean="0"/>
          </a:p>
          <a:p>
            <a:pPr algn="ctr">
              <a:buFontTx/>
              <a:buNone/>
            </a:pPr>
            <a:r>
              <a:rPr lang="en-GB" b="1" dirty="0" smtClean="0"/>
              <a:t>OXFORDSHIRE SENIOR LEAGUE</a:t>
            </a:r>
          </a:p>
          <a:p>
            <a:pPr algn="ctr">
              <a:buFontTx/>
              <a:buNone/>
            </a:pPr>
            <a:r>
              <a:rPr lang="en-GB" b="1" dirty="0" smtClean="0"/>
              <a:t>RESERVE SECTION DIV 3</a:t>
            </a:r>
          </a:p>
          <a:p>
            <a:pPr algn="ctr">
              <a:buFontTx/>
              <a:buNone/>
            </a:pPr>
            <a:r>
              <a:rPr lang="en-GB" b="1" dirty="0" smtClean="0"/>
              <a:t>AND CUPS</a:t>
            </a:r>
          </a:p>
          <a:p>
            <a:pPr algn="ctr"/>
            <a:endParaRPr lang="en-GB"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January 5</a:t>
            </a:r>
            <a:r>
              <a:rPr lang="en-GB" sz="3600" b="1" baseline="30000" dirty="0" smtClean="0"/>
              <a:t>th</a:t>
            </a:r>
            <a:r>
              <a:rPr lang="en-GB" sz="3600" b="1" dirty="0" smtClean="0"/>
              <a:t> 2013</a:t>
            </a:r>
            <a:br>
              <a:rPr lang="en-GB" sz="3600" b="1" dirty="0" smtClean="0"/>
            </a:br>
            <a:r>
              <a:rPr lang="en-GB" sz="3100" b="1" dirty="0" smtClean="0"/>
              <a:t>Oxon Senior League Div 2 - Away</a:t>
            </a:r>
          </a:p>
        </p:txBody>
      </p:sp>
      <p:sp>
        <p:nvSpPr>
          <p:cNvPr id="5123" name="Rectangle 3"/>
          <p:cNvSpPr>
            <a:spLocks noGrp="1" noChangeArrowheads="1"/>
          </p:cNvSpPr>
          <p:nvPr>
            <p:ph type="body" idx="1"/>
          </p:nvPr>
        </p:nvSpPr>
        <p:spPr/>
        <p:txBody>
          <a:bodyPr/>
          <a:lstStyle/>
          <a:p>
            <a:pPr algn="ctr">
              <a:lnSpc>
                <a:spcPct val="80000"/>
              </a:lnSpc>
              <a:buFontTx/>
              <a:buNone/>
            </a:pPr>
            <a:r>
              <a:rPr lang="en-GB" sz="1800" b="1" dirty="0" smtClean="0"/>
              <a:t> </a:t>
            </a:r>
            <a:r>
              <a:rPr lang="en-GB" sz="2000" b="1" dirty="0" smtClean="0"/>
              <a:t>  Adderbury Res  0 v 1  Middleton Cheney “A”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C. Coles</a:t>
            </a:r>
          </a:p>
          <a:p>
            <a:pPr>
              <a:lnSpc>
                <a:spcPct val="80000"/>
              </a:lnSpc>
              <a:buFontTx/>
              <a:buNone/>
            </a:pPr>
            <a:r>
              <a:rPr lang="en-GB" sz="1600" b="1" dirty="0" smtClean="0"/>
              <a:t>J. Hart</a:t>
            </a:r>
          </a:p>
          <a:p>
            <a:pPr>
              <a:lnSpc>
                <a:spcPct val="80000"/>
              </a:lnSpc>
              <a:buFontTx/>
              <a:buNone/>
            </a:pPr>
            <a:r>
              <a:rPr lang="en-GB" sz="1600" b="1" dirty="0" smtClean="0"/>
              <a:t>L. Hart</a:t>
            </a:r>
          </a:p>
          <a:p>
            <a:pPr>
              <a:lnSpc>
                <a:spcPct val="80000"/>
              </a:lnSpc>
              <a:buFontTx/>
              <a:buNone/>
            </a:pPr>
            <a:r>
              <a:rPr lang="en-GB" sz="1600" b="1" dirty="0" smtClean="0"/>
              <a:t>S. Finch</a:t>
            </a:r>
          </a:p>
          <a:p>
            <a:pPr>
              <a:lnSpc>
                <a:spcPct val="80000"/>
              </a:lnSpc>
              <a:buFontTx/>
              <a:buNone/>
            </a:pPr>
            <a:r>
              <a:rPr lang="en-GB" sz="1600" b="1" dirty="0" smtClean="0"/>
              <a:t>T. </a:t>
            </a:r>
            <a:r>
              <a:rPr lang="en-GB" sz="1600" b="1" smtClean="0"/>
              <a:t>Mitchell		Booked</a:t>
            </a:r>
            <a:endParaRPr lang="en-GB" sz="1600" b="1" dirty="0" smtClean="0"/>
          </a:p>
          <a:p>
            <a:pPr>
              <a:lnSpc>
                <a:spcPct val="80000"/>
              </a:lnSpc>
              <a:buFontTx/>
              <a:buNone/>
            </a:pPr>
            <a:r>
              <a:rPr lang="en-GB" sz="1600" b="1" dirty="0" smtClean="0"/>
              <a:t>E. Somerton</a:t>
            </a:r>
          </a:p>
          <a:p>
            <a:pPr>
              <a:lnSpc>
                <a:spcPct val="80000"/>
              </a:lnSpc>
              <a:buFontTx/>
              <a:buNone/>
            </a:pPr>
            <a:r>
              <a:rPr lang="en-GB" sz="1600" b="1" dirty="0" smtClean="0"/>
              <a:t>M. Ward	 				Goal scorers	S. Twynham </a:t>
            </a:r>
          </a:p>
          <a:p>
            <a:pPr>
              <a:lnSpc>
                <a:spcPct val="80000"/>
              </a:lnSpc>
              <a:buFontTx/>
              <a:buNone/>
            </a:pPr>
            <a:r>
              <a:rPr lang="en-GB" sz="1600" b="1" dirty="0" smtClean="0"/>
              <a:t>T. Owen						</a:t>
            </a:r>
          </a:p>
          <a:p>
            <a:pPr>
              <a:lnSpc>
                <a:spcPct val="80000"/>
              </a:lnSpc>
              <a:buNone/>
            </a:pPr>
            <a:r>
              <a:rPr lang="en-GB" sz="1600" b="1" dirty="0" smtClean="0"/>
              <a:t>S. White							</a:t>
            </a:r>
          </a:p>
          <a:p>
            <a:pPr>
              <a:lnSpc>
                <a:spcPct val="80000"/>
              </a:lnSpc>
              <a:buNone/>
            </a:pPr>
            <a:r>
              <a:rPr lang="en-GB" sz="1600" b="1" dirty="0" smtClean="0"/>
              <a:t>R. Mason					</a:t>
            </a:r>
          </a:p>
          <a:p>
            <a:pPr>
              <a:lnSpc>
                <a:spcPct val="80000"/>
              </a:lnSpc>
              <a:buNone/>
            </a:pPr>
            <a:r>
              <a:rPr lang="en-GB" sz="1600" b="1" dirty="0" smtClean="0"/>
              <a:t>J. Walker</a:t>
            </a:r>
          </a:p>
          <a:p>
            <a:pPr>
              <a:lnSpc>
                <a:spcPct val="80000"/>
              </a:lnSpc>
              <a:buNone/>
            </a:pPr>
            <a:r>
              <a:rPr lang="en-GB" sz="1600" b="1" dirty="0" smtClean="0"/>
              <a:t>S. Twynham	</a:t>
            </a:r>
          </a:p>
          <a:p>
            <a:pPr>
              <a:lnSpc>
                <a:spcPct val="80000"/>
              </a:lnSpc>
              <a:buNone/>
            </a:pPr>
            <a:r>
              <a:rPr lang="en-GB" sz="1600" b="1" dirty="0" smtClean="0"/>
              <a:t>J. Evans</a:t>
            </a:r>
          </a:p>
          <a:p>
            <a:pPr>
              <a:lnSpc>
                <a:spcPct val="80000"/>
              </a:lnSpc>
              <a:buNone/>
            </a:pPr>
            <a:r>
              <a:rPr lang="en-GB" sz="1600" b="1" dirty="0" smtClean="0"/>
              <a:t>N. Bracey</a:t>
            </a:r>
          </a:p>
          <a:p>
            <a:pPr>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58847"/>
            <a:ext cx="9144000" cy="4247317"/>
          </a:xfrm>
          <a:prstGeom prst="rect">
            <a:avLst/>
          </a:prstGeom>
        </p:spPr>
        <p:txBody>
          <a:bodyPr wrap="square">
            <a:spAutoFit/>
          </a:bodyPr>
          <a:lstStyle/>
          <a:p>
            <a:r>
              <a:rPr lang="en-GB" b="1" dirty="0" smtClean="0"/>
              <a:t>Division 2</a:t>
            </a:r>
            <a:br>
              <a:rPr lang="en-GB" b="1" dirty="0" smtClean="0"/>
            </a:br>
            <a:r>
              <a:rPr lang="en-GB" b="1" dirty="0" smtClean="0"/>
              <a:t/>
            </a:r>
            <a:br>
              <a:rPr lang="en-GB" b="1" dirty="0" smtClean="0"/>
            </a:br>
            <a:r>
              <a:rPr lang="en-GB" b="1" u="sng" dirty="0" smtClean="0"/>
              <a:t>Adderbury Park Reserves</a:t>
            </a:r>
            <a:r>
              <a:rPr lang="en-GB" b="1" dirty="0" smtClean="0"/>
              <a:t>  0    </a:t>
            </a:r>
            <a:r>
              <a:rPr lang="en-GB" b="1" u="sng" dirty="0" smtClean="0"/>
              <a:t>Middleton Cheney Reserves</a:t>
            </a:r>
            <a:r>
              <a:rPr lang="en-GB" b="1" dirty="0" smtClean="0"/>
              <a:t>  1</a:t>
            </a:r>
            <a:br>
              <a:rPr lang="en-GB" b="1" dirty="0" smtClean="0"/>
            </a:br>
            <a:r>
              <a:rPr lang="en-GB" b="1" dirty="0" smtClean="0"/>
              <a:t/>
            </a:r>
            <a:br>
              <a:rPr lang="en-GB" b="1" dirty="0" smtClean="0"/>
            </a:br>
            <a:r>
              <a:rPr lang="en-GB" b="1" dirty="0" smtClean="0"/>
              <a:t>Saturday, 05 January 2013</a:t>
            </a:r>
            <a:r>
              <a:rPr lang="en-GB" dirty="0" smtClean="0"/>
              <a:t/>
            </a:r>
            <a:br>
              <a:rPr lang="en-GB" dirty="0" smtClean="0"/>
            </a:br>
            <a:endParaRPr lang="en-GB" dirty="0" smtClean="0"/>
          </a:p>
          <a:p>
            <a:r>
              <a:rPr lang="en-GB" dirty="0" smtClean="0"/>
              <a:t>MC: Steven Twynham</a:t>
            </a:r>
          </a:p>
          <a:p>
            <a:r>
              <a:rPr lang="en-GB" dirty="0" smtClean="0"/>
              <a:t> </a:t>
            </a:r>
          </a:p>
          <a:p>
            <a:r>
              <a:rPr lang="en-GB" dirty="0" smtClean="0"/>
              <a:t>Middleton Cheney took all three points in this Division 2 clash, kindly played at Middleton Cheney’s ground due to Adderbury Park’s waterlogged pitch. </a:t>
            </a:r>
          </a:p>
          <a:p>
            <a:r>
              <a:rPr lang="en-GB" dirty="0" smtClean="0"/>
              <a:t>Adderbury created several good scoring chances early in the game, but did not manage to convert them. Middleton Cheney was awarded a free kick out wide after 35 minutes play, and Steven Twynham netted after a deflection off of an Adderbury player. Adderbury piled on the pressure to try to get the equaliser, but created few chances, with Middleton Cheney looking dangerous on the counter-attack, but there were no further goals. </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January 12</a:t>
            </a:r>
            <a:r>
              <a:rPr lang="en-GB" sz="3600" b="1" baseline="30000" dirty="0" smtClean="0"/>
              <a:t>th</a:t>
            </a:r>
            <a:r>
              <a:rPr lang="en-GB" sz="3600" b="1" dirty="0" smtClean="0"/>
              <a:t> 2013</a:t>
            </a:r>
            <a:br>
              <a:rPr lang="en-GB" sz="3600" b="1" dirty="0" smtClean="0"/>
            </a:br>
            <a:r>
              <a:rPr lang="en-GB" sz="3100" b="1" dirty="0" smtClean="0"/>
              <a:t>Ivor Gubbins Cup 1</a:t>
            </a:r>
            <a:r>
              <a:rPr lang="en-GB" sz="3100" b="1" baseline="30000" dirty="0" smtClean="0"/>
              <a:t>st</a:t>
            </a:r>
            <a:r>
              <a:rPr lang="en-GB" sz="3100" b="1" dirty="0" smtClean="0"/>
              <a:t> Rd - Away</a:t>
            </a:r>
          </a:p>
        </p:txBody>
      </p:sp>
      <p:sp>
        <p:nvSpPr>
          <p:cNvPr id="5123" name="Rectangle 3"/>
          <p:cNvSpPr>
            <a:spLocks noGrp="1" noChangeArrowheads="1"/>
          </p:cNvSpPr>
          <p:nvPr>
            <p:ph type="body" idx="1"/>
          </p:nvPr>
        </p:nvSpPr>
        <p:spPr/>
        <p:txBody>
          <a:bodyPr/>
          <a:lstStyle/>
          <a:p>
            <a:pPr algn="ctr">
              <a:lnSpc>
                <a:spcPct val="80000"/>
              </a:lnSpc>
              <a:buFontTx/>
              <a:buNone/>
            </a:pPr>
            <a:r>
              <a:rPr lang="en-GB" sz="1800" b="1" dirty="0" smtClean="0"/>
              <a:t> </a:t>
            </a:r>
            <a:r>
              <a:rPr lang="en-GB" sz="2000" b="1" dirty="0" smtClean="0"/>
              <a:t>  Stonesfield Res  4 v 1  Middleton Cheney “A”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C. Coles</a:t>
            </a:r>
          </a:p>
          <a:p>
            <a:pPr>
              <a:lnSpc>
                <a:spcPct val="80000"/>
              </a:lnSpc>
              <a:buFontTx/>
              <a:buNone/>
            </a:pPr>
            <a:r>
              <a:rPr lang="en-GB" sz="1600" b="1" dirty="0" smtClean="0"/>
              <a:t>J. Hart</a:t>
            </a:r>
          </a:p>
          <a:p>
            <a:pPr>
              <a:lnSpc>
                <a:spcPct val="80000"/>
              </a:lnSpc>
              <a:buFontTx/>
              <a:buNone/>
            </a:pPr>
            <a:r>
              <a:rPr lang="en-GB" sz="1600" b="1" dirty="0" smtClean="0"/>
              <a:t>L. Hart</a:t>
            </a:r>
          </a:p>
          <a:p>
            <a:pPr>
              <a:lnSpc>
                <a:spcPct val="80000"/>
              </a:lnSpc>
              <a:buFontTx/>
              <a:buNone/>
            </a:pPr>
            <a:r>
              <a:rPr lang="en-GB" sz="1600" b="1" dirty="0" smtClean="0"/>
              <a:t>S. Finch</a:t>
            </a:r>
          </a:p>
          <a:p>
            <a:pPr>
              <a:lnSpc>
                <a:spcPct val="80000"/>
              </a:lnSpc>
              <a:buFontTx/>
              <a:buNone/>
            </a:pPr>
            <a:r>
              <a:rPr lang="en-GB" sz="1600" b="1" dirty="0" smtClean="0"/>
              <a:t>T. Mitchell		</a:t>
            </a:r>
          </a:p>
          <a:p>
            <a:pPr>
              <a:lnSpc>
                <a:spcPct val="80000"/>
              </a:lnSpc>
              <a:buFontTx/>
              <a:buNone/>
            </a:pPr>
            <a:r>
              <a:rPr lang="en-GB" sz="1600" b="1" dirty="0" smtClean="0"/>
              <a:t>L. Finch</a:t>
            </a:r>
          </a:p>
          <a:p>
            <a:pPr>
              <a:lnSpc>
                <a:spcPct val="80000"/>
              </a:lnSpc>
              <a:buFontTx/>
              <a:buNone/>
            </a:pPr>
            <a:r>
              <a:rPr lang="en-GB" sz="1600" b="1" dirty="0" smtClean="0"/>
              <a:t>E. Somerton	 			Goal scorers	T. Owen</a:t>
            </a:r>
          </a:p>
          <a:p>
            <a:pPr>
              <a:lnSpc>
                <a:spcPct val="80000"/>
              </a:lnSpc>
              <a:buFontTx/>
              <a:buNone/>
            </a:pPr>
            <a:r>
              <a:rPr lang="en-GB" sz="1600" b="1" dirty="0" smtClean="0"/>
              <a:t>T. Owen						</a:t>
            </a:r>
          </a:p>
          <a:p>
            <a:pPr>
              <a:lnSpc>
                <a:spcPct val="80000"/>
              </a:lnSpc>
              <a:buNone/>
            </a:pPr>
            <a:r>
              <a:rPr lang="en-GB" sz="1600" b="1" dirty="0" smtClean="0"/>
              <a:t>R. Gascoigne							</a:t>
            </a:r>
          </a:p>
          <a:p>
            <a:pPr>
              <a:lnSpc>
                <a:spcPct val="80000"/>
              </a:lnSpc>
              <a:buNone/>
            </a:pPr>
            <a:r>
              <a:rPr lang="en-GB" sz="1600" b="1" dirty="0" smtClean="0"/>
              <a:t>S. White		Booked					</a:t>
            </a:r>
          </a:p>
          <a:p>
            <a:pPr>
              <a:lnSpc>
                <a:spcPct val="80000"/>
              </a:lnSpc>
              <a:buNone/>
            </a:pPr>
            <a:r>
              <a:rPr lang="en-GB" sz="1600" b="1" dirty="0" smtClean="0"/>
              <a:t>R. Mason</a:t>
            </a:r>
          </a:p>
          <a:p>
            <a:pPr>
              <a:lnSpc>
                <a:spcPct val="80000"/>
              </a:lnSpc>
              <a:buNone/>
            </a:pPr>
            <a:r>
              <a:rPr lang="en-GB" sz="1600" b="1" dirty="0" smtClean="0"/>
              <a:t>	</a:t>
            </a:r>
          </a:p>
          <a:p>
            <a:pPr>
              <a:lnSpc>
                <a:spcPct val="80000"/>
              </a:lnSpc>
              <a:buNone/>
            </a:pPr>
            <a:endParaRPr lang="en-GB" sz="1600" b="1" dirty="0" smtClean="0"/>
          </a:p>
          <a:p>
            <a:pPr>
              <a:lnSpc>
                <a:spcPct val="80000"/>
              </a:lnSpc>
              <a:buNone/>
            </a:pPr>
            <a:endParaRPr lang="en-GB" sz="1600" b="1" dirty="0" smtClean="0"/>
          </a:p>
          <a:p>
            <a:pPr>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571303"/>
          </a:xfrm>
          <a:prstGeom prst="rect">
            <a:avLst/>
          </a:prstGeom>
        </p:spPr>
        <p:txBody>
          <a:bodyPr wrap="square">
            <a:spAutoFit/>
          </a:bodyPr>
          <a:lstStyle/>
          <a:p>
            <a:r>
              <a:rPr lang="en-GB" b="1" dirty="0" smtClean="0"/>
              <a:t>Ivor Gubbins Cup</a:t>
            </a:r>
            <a:br>
              <a:rPr lang="en-GB" b="1" dirty="0" smtClean="0"/>
            </a:br>
            <a:r>
              <a:rPr lang="en-GB" b="1" dirty="0" smtClean="0"/>
              <a:t>Round 1</a:t>
            </a:r>
            <a:br>
              <a:rPr lang="en-GB" b="1" dirty="0" smtClean="0"/>
            </a:br>
            <a:r>
              <a:rPr lang="en-GB" b="1" u="sng" dirty="0" smtClean="0"/>
              <a:t>Stonesfield Reserves</a:t>
            </a:r>
            <a:r>
              <a:rPr lang="en-GB" b="1" dirty="0" smtClean="0"/>
              <a:t>  4    </a:t>
            </a:r>
            <a:r>
              <a:rPr lang="en-GB" b="1" u="sng" dirty="0" smtClean="0"/>
              <a:t>Middleton Cheney Reserves</a:t>
            </a:r>
            <a:r>
              <a:rPr lang="en-GB" b="1" dirty="0" smtClean="0"/>
              <a:t>  1</a:t>
            </a:r>
            <a:br>
              <a:rPr lang="en-GB" b="1" dirty="0" smtClean="0"/>
            </a:br>
            <a:r>
              <a:rPr lang="en-GB" b="1" dirty="0" smtClean="0"/>
              <a:t>Saturday, 12 January 2013</a:t>
            </a:r>
            <a:r>
              <a:rPr lang="en-GB" dirty="0" smtClean="0"/>
              <a:t/>
            </a:r>
            <a:br>
              <a:rPr lang="en-GB" dirty="0" smtClean="0"/>
            </a:br>
            <a:endParaRPr lang="en-GB" dirty="0" smtClean="0"/>
          </a:p>
          <a:p>
            <a:r>
              <a:rPr lang="en-GB" dirty="0" smtClean="0"/>
              <a:t>Stonesfield: Ryan Hunt, Lewis Stayte, Nick Clarke, Jay Brown</a:t>
            </a:r>
            <a:br>
              <a:rPr lang="en-GB" dirty="0" smtClean="0"/>
            </a:br>
            <a:r>
              <a:rPr lang="en-GB" dirty="0" smtClean="0"/>
              <a:t/>
            </a:r>
            <a:br>
              <a:rPr lang="en-GB" dirty="0" smtClean="0"/>
            </a:br>
            <a:r>
              <a:rPr lang="en-GB" dirty="0" smtClean="0"/>
              <a:t>Midd Cheney: Tommy Owen</a:t>
            </a:r>
          </a:p>
          <a:p>
            <a:r>
              <a:rPr lang="en-GB" dirty="0" smtClean="0"/>
              <a:t/>
            </a:r>
            <a:br>
              <a:rPr lang="en-GB" dirty="0" smtClean="0"/>
            </a:br>
            <a:r>
              <a:rPr lang="en-GB" dirty="0" smtClean="0"/>
              <a:t>Tommy Owen Middleton Cheney arrived at Stonesfield the favourites but thats was soon knocked in the head when Stonesfield won all the personal battles and really made their chances count.  </a:t>
            </a:r>
            <a:br>
              <a:rPr lang="en-GB" dirty="0" smtClean="0"/>
            </a:br>
            <a:r>
              <a:rPr lang="en-GB" dirty="0" smtClean="0"/>
              <a:t>Stonesfield took the lead when Ryan Hunt scored a half volley from 25 yards that dipped over under the bar but over the keeper to make it 1.0, Lewis Stayte made it 2.0 ten mins later when he seized on a loose ball to slot nicely past the keeper. The hosts then had 2 penalty appeals  waved away and then it went from bad to worse by the referee when he awarded a penalty against Stonesfield, however Hart missed the penalty which seemed only fair after such a poor decision! Tommy Owen did claw a goal back ten minutes before the interval and the Nick Clarke scored minutes after to make it 3.1 at the break.</a:t>
            </a:r>
            <a:br>
              <a:rPr lang="en-GB" dirty="0" smtClean="0"/>
            </a:br>
            <a:r>
              <a:rPr lang="en-GB" dirty="0" smtClean="0"/>
              <a:t> </a:t>
            </a:r>
            <a:br>
              <a:rPr lang="en-GB" dirty="0" smtClean="0"/>
            </a:br>
            <a:r>
              <a:rPr lang="en-GB" dirty="0" smtClean="0"/>
              <a:t>The second half didnt really materialise into any sort of game with the travellers going down to 9 through injuries with Stonesfield having all the play seemed quite content on sitting on the lead, however Sub Simon Baker didnt know when to give up and chased a lost cause and put in a great delivery for Jay Brown to get his bald head onto the cross to make it 4 and in to the next round.</a:t>
            </a:r>
            <a:br>
              <a:rPr lang="en-GB" dirty="0" smtClean="0"/>
            </a:b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February 2</a:t>
            </a:r>
            <a:r>
              <a:rPr lang="en-GB" sz="3600" b="1" baseline="30000" dirty="0" smtClean="0"/>
              <a:t>nd</a:t>
            </a:r>
            <a:r>
              <a:rPr lang="en-GB" sz="3600" b="1" dirty="0" smtClean="0"/>
              <a:t> 2013</a:t>
            </a:r>
            <a:br>
              <a:rPr lang="en-GB" sz="3600" b="1" dirty="0" smtClean="0"/>
            </a:br>
            <a:r>
              <a:rPr lang="en-GB" sz="3100" b="1" dirty="0" smtClean="0"/>
              <a:t>Northants Area Cup 4</a:t>
            </a:r>
            <a:r>
              <a:rPr lang="en-GB" sz="3100" b="1" baseline="30000" dirty="0" smtClean="0"/>
              <a:t>th</a:t>
            </a:r>
            <a:r>
              <a:rPr lang="en-GB" sz="3100" b="1" dirty="0" smtClean="0"/>
              <a:t> Rd - Home</a:t>
            </a:r>
          </a:p>
        </p:txBody>
      </p:sp>
      <p:sp>
        <p:nvSpPr>
          <p:cNvPr id="5123" name="Rectangle 3"/>
          <p:cNvSpPr>
            <a:spLocks noGrp="1" noChangeArrowheads="1"/>
          </p:cNvSpPr>
          <p:nvPr>
            <p:ph type="body" idx="1"/>
          </p:nvPr>
        </p:nvSpPr>
        <p:spPr/>
        <p:txBody>
          <a:bodyPr>
            <a:normAutofit/>
          </a:bodyPr>
          <a:lstStyle/>
          <a:p>
            <a:pPr algn="ctr">
              <a:lnSpc>
                <a:spcPct val="80000"/>
              </a:lnSpc>
              <a:buFontTx/>
              <a:buNone/>
            </a:pPr>
            <a:r>
              <a:rPr lang="en-GB" sz="1800" b="1" dirty="0" smtClean="0"/>
              <a:t> </a:t>
            </a:r>
            <a:r>
              <a:rPr lang="en-GB" sz="2000" b="1" dirty="0" smtClean="0"/>
              <a:t>Middleton Cheney “A”  2 v 6  Corby Red Stars Res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C. Coles</a:t>
            </a:r>
          </a:p>
          <a:p>
            <a:pPr>
              <a:lnSpc>
                <a:spcPct val="80000"/>
              </a:lnSpc>
              <a:buFontTx/>
              <a:buNone/>
            </a:pPr>
            <a:r>
              <a:rPr lang="en-GB" sz="1600" b="1" dirty="0" smtClean="0"/>
              <a:t>J. Hart</a:t>
            </a:r>
          </a:p>
          <a:p>
            <a:pPr>
              <a:lnSpc>
                <a:spcPct val="80000"/>
              </a:lnSpc>
              <a:buFontTx/>
              <a:buNone/>
            </a:pPr>
            <a:r>
              <a:rPr lang="en-GB" sz="1600" b="1" dirty="0" smtClean="0"/>
              <a:t>L. Hart</a:t>
            </a:r>
          </a:p>
          <a:p>
            <a:pPr>
              <a:lnSpc>
                <a:spcPct val="80000"/>
              </a:lnSpc>
              <a:buFontTx/>
              <a:buNone/>
            </a:pPr>
            <a:r>
              <a:rPr lang="en-GB" sz="1600" b="1" dirty="0" smtClean="0"/>
              <a:t>S. Finch</a:t>
            </a:r>
          </a:p>
          <a:p>
            <a:pPr>
              <a:lnSpc>
                <a:spcPct val="80000"/>
              </a:lnSpc>
              <a:buFontTx/>
              <a:buNone/>
            </a:pPr>
            <a:r>
              <a:rPr lang="en-GB" sz="1600" b="1" dirty="0" smtClean="0"/>
              <a:t>T. Mitchell</a:t>
            </a:r>
          </a:p>
          <a:p>
            <a:pPr>
              <a:lnSpc>
                <a:spcPct val="80000"/>
              </a:lnSpc>
              <a:buFontTx/>
              <a:buNone/>
            </a:pPr>
            <a:r>
              <a:rPr lang="en-GB" sz="1600" b="1" dirty="0" smtClean="0"/>
              <a:t>L. Finch		</a:t>
            </a:r>
          </a:p>
          <a:p>
            <a:pPr>
              <a:lnSpc>
                <a:spcPct val="80000"/>
              </a:lnSpc>
              <a:buFontTx/>
              <a:buNone/>
            </a:pPr>
            <a:r>
              <a:rPr lang="en-GB" sz="1600" b="1" dirty="0" smtClean="0"/>
              <a:t>E. Somerton			Goal scorers	S. Twynham	</a:t>
            </a:r>
          </a:p>
          <a:p>
            <a:pPr>
              <a:lnSpc>
                <a:spcPct val="80000"/>
              </a:lnSpc>
              <a:buFontTx/>
              <a:buNone/>
            </a:pPr>
            <a:r>
              <a:rPr lang="en-GB" sz="1600" b="1" dirty="0" smtClean="0"/>
              <a:t>M. Ward						L. Finch</a:t>
            </a:r>
          </a:p>
          <a:p>
            <a:pPr>
              <a:lnSpc>
                <a:spcPct val="80000"/>
              </a:lnSpc>
              <a:buNone/>
            </a:pPr>
            <a:r>
              <a:rPr lang="en-GB" sz="1600" b="1" dirty="0" smtClean="0"/>
              <a:t>T. Owen						</a:t>
            </a:r>
          </a:p>
          <a:p>
            <a:pPr>
              <a:lnSpc>
                <a:spcPct val="80000"/>
              </a:lnSpc>
              <a:buNone/>
            </a:pPr>
            <a:r>
              <a:rPr lang="en-GB" sz="1600" b="1" dirty="0" smtClean="0"/>
              <a:t>R. Gascoigne						</a:t>
            </a:r>
          </a:p>
          <a:p>
            <a:pPr>
              <a:lnSpc>
                <a:spcPct val="80000"/>
              </a:lnSpc>
              <a:buNone/>
            </a:pPr>
            <a:r>
              <a:rPr lang="en-GB" sz="1600" b="1" dirty="0" smtClean="0"/>
              <a:t>S. White					</a:t>
            </a:r>
          </a:p>
          <a:p>
            <a:pPr>
              <a:lnSpc>
                <a:spcPct val="80000"/>
              </a:lnSpc>
              <a:buNone/>
            </a:pPr>
            <a:r>
              <a:rPr lang="en-GB" sz="1600" b="1" dirty="0" smtClean="0"/>
              <a:t>J. Walker	</a:t>
            </a:r>
          </a:p>
          <a:p>
            <a:pPr>
              <a:lnSpc>
                <a:spcPct val="80000"/>
              </a:lnSpc>
              <a:buNone/>
            </a:pPr>
            <a:r>
              <a:rPr lang="en-GB" sz="1600" b="1" dirty="0" smtClean="0"/>
              <a:t>S. Twynham	Booked</a:t>
            </a:r>
          </a:p>
          <a:p>
            <a:pPr>
              <a:lnSpc>
                <a:spcPct val="80000"/>
              </a:lnSpc>
              <a:buNone/>
            </a:pPr>
            <a:r>
              <a:rPr lang="en-GB" sz="1600" b="1" dirty="0" smtClean="0"/>
              <a:t>J. Evans</a:t>
            </a:r>
          </a:p>
          <a:p>
            <a:pPr>
              <a:lnSpc>
                <a:spcPct val="80000"/>
              </a:lnSpc>
              <a:buNone/>
            </a:pPr>
            <a:r>
              <a:rPr lang="en-GB" sz="1600" b="1" dirty="0" smtClean="0"/>
              <a:t>L. Terry</a:t>
            </a:r>
          </a:p>
          <a:p>
            <a:pPr>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February 23</a:t>
            </a:r>
            <a:r>
              <a:rPr lang="en-GB" sz="3600" b="1" baseline="30000" dirty="0" smtClean="0"/>
              <a:t>rd</a:t>
            </a:r>
            <a:r>
              <a:rPr lang="en-GB" sz="3600" b="1" dirty="0" smtClean="0"/>
              <a:t> 2013</a:t>
            </a:r>
            <a:br>
              <a:rPr lang="en-GB" sz="3600" b="1" dirty="0" smtClean="0"/>
            </a:br>
            <a:r>
              <a:rPr lang="en-GB" sz="3100" b="1" dirty="0" smtClean="0"/>
              <a:t>Oxon Senior League Div 2 - Away</a:t>
            </a:r>
          </a:p>
        </p:txBody>
      </p:sp>
      <p:sp>
        <p:nvSpPr>
          <p:cNvPr id="5123" name="Rectangle 3"/>
          <p:cNvSpPr>
            <a:spLocks noGrp="1" noChangeArrowheads="1"/>
          </p:cNvSpPr>
          <p:nvPr>
            <p:ph type="body" idx="1"/>
          </p:nvPr>
        </p:nvSpPr>
        <p:spPr/>
        <p:txBody>
          <a:bodyPr/>
          <a:lstStyle/>
          <a:p>
            <a:pPr algn="ctr">
              <a:lnSpc>
                <a:spcPct val="80000"/>
              </a:lnSpc>
              <a:buFontTx/>
              <a:buNone/>
            </a:pPr>
            <a:r>
              <a:rPr lang="en-GB" sz="1800" b="1" dirty="0" smtClean="0"/>
              <a:t> </a:t>
            </a:r>
            <a:r>
              <a:rPr lang="en-GB" sz="2000" b="1" dirty="0" smtClean="0"/>
              <a:t>  Launton Sports Res  2 v 4  Middleton Cheney “A”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C. Coles</a:t>
            </a:r>
          </a:p>
          <a:p>
            <a:pPr>
              <a:lnSpc>
                <a:spcPct val="80000"/>
              </a:lnSpc>
              <a:buFontTx/>
              <a:buNone/>
            </a:pPr>
            <a:r>
              <a:rPr lang="en-GB" sz="1600" b="1" dirty="0" smtClean="0"/>
              <a:t>J. Hart</a:t>
            </a:r>
          </a:p>
          <a:p>
            <a:pPr>
              <a:lnSpc>
                <a:spcPct val="80000"/>
              </a:lnSpc>
              <a:buFontTx/>
              <a:buNone/>
            </a:pPr>
            <a:r>
              <a:rPr lang="en-GB" sz="1600" b="1" dirty="0" smtClean="0"/>
              <a:t>L. Hart</a:t>
            </a:r>
          </a:p>
          <a:p>
            <a:pPr>
              <a:lnSpc>
                <a:spcPct val="80000"/>
              </a:lnSpc>
              <a:buFontTx/>
              <a:buNone/>
            </a:pPr>
            <a:r>
              <a:rPr lang="en-GB" sz="1600" b="1" smtClean="0"/>
              <a:t>St. </a:t>
            </a:r>
            <a:r>
              <a:rPr lang="en-GB" sz="1600" b="1" dirty="0" smtClean="0"/>
              <a:t>Finch		Booked</a:t>
            </a:r>
          </a:p>
          <a:p>
            <a:pPr>
              <a:lnSpc>
                <a:spcPct val="80000"/>
              </a:lnSpc>
              <a:buFontTx/>
              <a:buNone/>
            </a:pPr>
            <a:r>
              <a:rPr lang="en-GB" sz="1600" b="1" dirty="0" smtClean="0"/>
              <a:t>L. Finch		</a:t>
            </a:r>
          </a:p>
          <a:p>
            <a:pPr>
              <a:lnSpc>
                <a:spcPct val="80000"/>
              </a:lnSpc>
              <a:buFontTx/>
              <a:buNone/>
            </a:pPr>
            <a:r>
              <a:rPr lang="en-GB" sz="1600" b="1" dirty="0" smtClean="0"/>
              <a:t>E. Somerton</a:t>
            </a:r>
          </a:p>
          <a:p>
            <a:pPr>
              <a:lnSpc>
                <a:spcPct val="80000"/>
              </a:lnSpc>
              <a:buFontTx/>
              <a:buNone/>
            </a:pPr>
            <a:r>
              <a:rPr lang="en-GB" sz="1600" b="1" dirty="0" smtClean="0"/>
              <a:t>M. Ward	 				Goal scorers	P. Connelly 2 </a:t>
            </a:r>
          </a:p>
          <a:p>
            <a:pPr>
              <a:lnSpc>
                <a:spcPct val="80000"/>
              </a:lnSpc>
              <a:buFontTx/>
              <a:buNone/>
            </a:pPr>
            <a:r>
              <a:rPr lang="en-GB" sz="1600" b="1" dirty="0" smtClean="0"/>
              <a:t>T. Owen							R. Mason</a:t>
            </a:r>
          </a:p>
          <a:p>
            <a:pPr>
              <a:lnSpc>
                <a:spcPct val="80000"/>
              </a:lnSpc>
              <a:buNone/>
            </a:pPr>
            <a:r>
              <a:rPr lang="en-GB" sz="1600" b="1" dirty="0" smtClean="0"/>
              <a:t>R. Gascoigne						B. Turner</a:t>
            </a:r>
          </a:p>
          <a:p>
            <a:pPr>
              <a:lnSpc>
                <a:spcPct val="80000"/>
              </a:lnSpc>
              <a:buNone/>
            </a:pPr>
            <a:r>
              <a:rPr lang="en-GB" sz="1600" b="1" dirty="0" smtClean="0"/>
              <a:t>R. Mason					</a:t>
            </a:r>
          </a:p>
          <a:p>
            <a:pPr>
              <a:lnSpc>
                <a:spcPct val="80000"/>
              </a:lnSpc>
              <a:buNone/>
            </a:pPr>
            <a:r>
              <a:rPr lang="en-GB" sz="1600" b="1" dirty="0" smtClean="0"/>
              <a:t>P. Connelly</a:t>
            </a:r>
          </a:p>
          <a:p>
            <a:pPr>
              <a:lnSpc>
                <a:spcPct val="80000"/>
              </a:lnSpc>
              <a:buNone/>
            </a:pPr>
            <a:r>
              <a:rPr lang="en-GB" sz="1600" b="1" dirty="0" smtClean="0"/>
              <a:t>J. Tilcock	</a:t>
            </a:r>
          </a:p>
          <a:p>
            <a:pPr>
              <a:lnSpc>
                <a:spcPct val="80000"/>
              </a:lnSpc>
              <a:buNone/>
            </a:pPr>
            <a:r>
              <a:rPr lang="en-GB" sz="1600" b="1" dirty="0" smtClean="0"/>
              <a:t>B. Turner</a:t>
            </a:r>
          </a:p>
          <a:p>
            <a:pPr>
              <a:lnSpc>
                <a:spcPct val="80000"/>
              </a:lnSpc>
              <a:buNone/>
            </a:pPr>
            <a:endParaRPr lang="en-GB" sz="1600" b="1" dirty="0" smtClean="0"/>
          </a:p>
          <a:p>
            <a:pPr>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3970318"/>
          </a:xfrm>
          <a:prstGeom prst="rect">
            <a:avLst/>
          </a:prstGeom>
        </p:spPr>
        <p:txBody>
          <a:bodyPr wrap="square">
            <a:spAutoFit/>
          </a:bodyPr>
          <a:lstStyle/>
          <a:p>
            <a:r>
              <a:rPr lang="en-GB" b="1" dirty="0" smtClean="0"/>
              <a:t>Division 2</a:t>
            </a:r>
            <a:br>
              <a:rPr lang="en-GB" b="1" dirty="0" smtClean="0"/>
            </a:br>
            <a:r>
              <a:rPr lang="en-GB" b="1" dirty="0" smtClean="0"/>
              <a:t/>
            </a:r>
            <a:br>
              <a:rPr lang="en-GB" b="1" dirty="0" smtClean="0"/>
            </a:br>
            <a:r>
              <a:rPr lang="en-GB" b="1" u="sng" dirty="0" smtClean="0"/>
              <a:t>Launton Sports Reserves</a:t>
            </a:r>
            <a:r>
              <a:rPr lang="en-GB" b="1" dirty="0" smtClean="0"/>
              <a:t>  2    </a:t>
            </a:r>
            <a:r>
              <a:rPr lang="en-GB" b="1" u="sng" dirty="0" smtClean="0"/>
              <a:t>Middleton Cheney Reserves</a:t>
            </a:r>
            <a:r>
              <a:rPr lang="en-GB" b="1" dirty="0" smtClean="0"/>
              <a:t>  4</a:t>
            </a:r>
            <a:br>
              <a:rPr lang="en-GB" b="1" dirty="0" smtClean="0"/>
            </a:br>
            <a:r>
              <a:rPr lang="en-GB" b="1" dirty="0" smtClean="0"/>
              <a:t/>
            </a:r>
            <a:br>
              <a:rPr lang="en-GB" b="1" dirty="0" smtClean="0"/>
            </a:br>
            <a:r>
              <a:rPr lang="en-GB" b="1" dirty="0" smtClean="0"/>
              <a:t>Saturday, 23 February 2013</a:t>
            </a:r>
            <a:r>
              <a:rPr lang="en-GB" dirty="0" smtClean="0"/>
              <a:t/>
            </a:r>
            <a:br>
              <a:rPr lang="en-GB" dirty="0" smtClean="0"/>
            </a:br>
            <a:endParaRPr lang="en-GB" dirty="0" smtClean="0"/>
          </a:p>
          <a:p>
            <a:r>
              <a:rPr lang="en-GB" dirty="0" smtClean="0"/>
              <a:t>Launton: Nick Neal (2)</a:t>
            </a:r>
          </a:p>
          <a:p>
            <a:r>
              <a:rPr lang="en-GB" dirty="0" smtClean="0"/>
              <a:t> </a:t>
            </a:r>
          </a:p>
          <a:p>
            <a:r>
              <a:rPr lang="en-GB" dirty="0" smtClean="0"/>
              <a:t>MC: Middleton Cheney scorers not supplied</a:t>
            </a:r>
          </a:p>
          <a:p>
            <a:r>
              <a:rPr lang="en-GB" dirty="0" smtClean="0"/>
              <a:t> </a:t>
            </a:r>
          </a:p>
          <a:p>
            <a:r>
              <a:rPr lang="en-GB" dirty="0" smtClean="0"/>
              <a:t>Middleton Cheney took early control of this game going 2-0 up. Nick Neal pulled a goal back for Launton before Cheney made it 3-1. </a:t>
            </a:r>
          </a:p>
          <a:p>
            <a:r>
              <a:rPr lang="en-GB" dirty="0" smtClean="0"/>
              <a:t>Nick Neal again scored to drag Launton to within a point but it was Cheney who scored late on to make the final score 4-2. </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March 2</a:t>
            </a:r>
            <a:r>
              <a:rPr lang="en-GB" sz="3600" b="1" baseline="30000" dirty="0" smtClean="0"/>
              <a:t>nd</a:t>
            </a:r>
            <a:r>
              <a:rPr lang="en-GB" sz="3600" b="1" dirty="0" smtClean="0"/>
              <a:t> 2013</a:t>
            </a:r>
            <a:br>
              <a:rPr lang="en-GB" sz="3600" b="1" dirty="0" smtClean="0"/>
            </a:br>
            <a:r>
              <a:rPr lang="en-GB" sz="3100" b="1" dirty="0" smtClean="0"/>
              <a:t>Oxon Senior League Div 2 - Home</a:t>
            </a:r>
          </a:p>
        </p:txBody>
      </p:sp>
      <p:sp>
        <p:nvSpPr>
          <p:cNvPr id="5123" name="Rectangle 3"/>
          <p:cNvSpPr>
            <a:spLocks noGrp="1" noChangeArrowheads="1"/>
          </p:cNvSpPr>
          <p:nvPr>
            <p:ph type="body" idx="1"/>
          </p:nvPr>
        </p:nvSpPr>
        <p:spPr/>
        <p:txBody>
          <a:bodyPr/>
          <a:lstStyle/>
          <a:p>
            <a:pPr algn="ctr">
              <a:lnSpc>
                <a:spcPct val="80000"/>
              </a:lnSpc>
              <a:buFontTx/>
              <a:buNone/>
            </a:pPr>
            <a:r>
              <a:rPr lang="en-GB" sz="1800" b="1" dirty="0" smtClean="0"/>
              <a:t> </a:t>
            </a:r>
            <a:r>
              <a:rPr lang="en-GB" sz="2000" b="1" dirty="0" smtClean="0"/>
              <a:t>   Middleton Cheney “A”  3 v 1  Yarnton Res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C. Coles</a:t>
            </a:r>
          </a:p>
          <a:p>
            <a:pPr>
              <a:lnSpc>
                <a:spcPct val="80000"/>
              </a:lnSpc>
              <a:buFontTx/>
              <a:buNone/>
            </a:pPr>
            <a:r>
              <a:rPr lang="en-GB" sz="1600" b="1" dirty="0" smtClean="0"/>
              <a:t>J. Hart</a:t>
            </a:r>
          </a:p>
          <a:p>
            <a:pPr>
              <a:lnSpc>
                <a:spcPct val="80000"/>
              </a:lnSpc>
              <a:buFontTx/>
              <a:buNone/>
            </a:pPr>
            <a:r>
              <a:rPr lang="en-GB" sz="1600" b="1" dirty="0" smtClean="0"/>
              <a:t>L. Hart</a:t>
            </a:r>
          </a:p>
          <a:p>
            <a:pPr>
              <a:lnSpc>
                <a:spcPct val="80000"/>
              </a:lnSpc>
              <a:buFontTx/>
              <a:buNone/>
            </a:pPr>
            <a:r>
              <a:rPr lang="en-GB" sz="1600" b="1" dirty="0" smtClean="0"/>
              <a:t>T. Mitchell		</a:t>
            </a:r>
          </a:p>
          <a:p>
            <a:pPr>
              <a:lnSpc>
                <a:spcPct val="80000"/>
              </a:lnSpc>
              <a:buFontTx/>
              <a:buNone/>
            </a:pPr>
            <a:r>
              <a:rPr lang="en-GB" sz="1600" b="1" dirty="0" smtClean="0"/>
              <a:t>L. Finch		</a:t>
            </a:r>
          </a:p>
          <a:p>
            <a:pPr>
              <a:lnSpc>
                <a:spcPct val="80000"/>
              </a:lnSpc>
              <a:buFontTx/>
              <a:buNone/>
            </a:pPr>
            <a:r>
              <a:rPr lang="en-GB" sz="1600" b="1" dirty="0" smtClean="0"/>
              <a:t>E. Somerton</a:t>
            </a:r>
          </a:p>
          <a:p>
            <a:pPr>
              <a:lnSpc>
                <a:spcPct val="80000"/>
              </a:lnSpc>
              <a:buFontTx/>
              <a:buNone/>
            </a:pPr>
            <a:r>
              <a:rPr lang="en-GB" sz="1600" b="1" dirty="0" smtClean="0"/>
              <a:t>T. Owen				Goal scorers	J. Hart </a:t>
            </a:r>
          </a:p>
          <a:p>
            <a:pPr>
              <a:lnSpc>
                <a:spcPct val="80000"/>
              </a:lnSpc>
              <a:buFontTx/>
              <a:buNone/>
            </a:pPr>
            <a:r>
              <a:rPr lang="en-GB" sz="1600" b="1" dirty="0" smtClean="0"/>
              <a:t>R. Gascoigne					R. Mason</a:t>
            </a:r>
          </a:p>
          <a:p>
            <a:pPr>
              <a:lnSpc>
                <a:spcPct val="80000"/>
              </a:lnSpc>
              <a:buNone/>
            </a:pPr>
            <a:r>
              <a:rPr lang="en-GB" sz="1600" b="1" dirty="0" smtClean="0"/>
              <a:t>S. White						J. Walker</a:t>
            </a:r>
          </a:p>
          <a:p>
            <a:pPr>
              <a:lnSpc>
                <a:spcPct val="80000"/>
              </a:lnSpc>
              <a:buNone/>
            </a:pPr>
            <a:r>
              <a:rPr lang="en-GB" sz="1600" b="1" dirty="0" smtClean="0"/>
              <a:t>R. Mason					</a:t>
            </a:r>
          </a:p>
          <a:p>
            <a:pPr>
              <a:lnSpc>
                <a:spcPct val="80000"/>
              </a:lnSpc>
              <a:buNone/>
            </a:pPr>
            <a:r>
              <a:rPr lang="en-GB" sz="1600" b="1" dirty="0" smtClean="0"/>
              <a:t>J. Walker</a:t>
            </a:r>
          </a:p>
          <a:p>
            <a:pPr>
              <a:lnSpc>
                <a:spcPct val="80000"/>
              </a:lnSpc>
              <a:buNone/>
            </a:pPr>
            <a:r>
              <a:rPr lang="en-GB" sz="1600" b="1" dirty="0" smtClean="0"/>
              <a:t>J. Evans	</a:t>
            </a:r>
          </a:p>
          <a:p>
            <a:pPr>
              <a:lnSpc>
                <a:spcPct val="80000"/>
              </a:lnSpc>
              <a:buNone/>
            </a:pPr>
            <a:r>
              <a:rPr lang="en-GB" sz="1600" b="1" dirty="0" smtClean="0"/>
              <a:t>N. Bracey</a:t>
            </a:r>
          </a:p>
          <a:p>
            <a:pPr>
              <a:lnSpc>
                <a:spcPct val="80000"/>
              </a:lnSpc>
              <a:buNone/>
            </a:pPr>
            <a:endParaRPr lang="en-GB" sz="1600" b="1" dirty="0" smtClean="0"/>
          </a:p>
          <a:p>
            <a:pPr>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March 30</a:t>
            </a:r>
            <a:r>
              <a:rPr lang="en-GB" sz="3600" b="1" baseline="30000" dirty="0" smtClean="0"/>
              <a:t>th</a:t>
            </a:r>
            <a:r>
              <a:rPr lang="en-GB" sz="3600" b="1" dirty="0" smtClean="0"/>
              <a:t> 2013</a:t>
            </a:r>
            <a:br>
              <a:rPr lang="en-GB" sz="3600" b="1" dirty="0" smtClean="0"/>
            </a:br>
            <a:r>
              <a:rPr lang="en-GB" sz="3100" b="1" dirty="0" smtClean="0"/>
              <a:t>Oxon Senior League Div 2 - Away</a:t>
            </a:r>
          </a:p>
        </p:txBody>
      </p:sp>
      <p:sp>
        <p:nvSpPr>
          <p:cNvPr id="5123" name="Rectangle 3"/>
          <p:cNvSpPr>
            <a:spLocks noGrp="1" noChangeArrowheads="1"/>
          </p:cNvSpPr>
          <p:nvPr>
            <p:ph type="body" idx="1"/>
          </p:nvPr>
        </p:nvSpPr>
        <p:spPr/>
        <p:txBody>
          <a:bodyPr/>
          <a:lstStyle/>
          <a:p>
            <a:pPr algn="ctr">
              <a:lnSpc>
                <a:spcPct val="80000"/>
              </a:lnSpc>
              <a:buFontTx/>
              <a:buNone/>
            </a:pPr>
            <a:r>
              <a:rPr lang="en-GB" sz="1800" b="1" dirty="0" smtClean="0"/>
              <a:t> </a:t>
            </a:r>
            <a:r>
              <a:rPr lang="en-GB" sz="2000" b="1" dirty="0" smtClean="0"/>
              <a:t>   Freeland Res  2 v 4  Middleton Cheney “A”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C. Coles</a:t>
            </a:r>
          </a:p>
          <a:p>
            <a:pPr>
              <a:lnSpc>
                <a:spcPct val="80000"/>
              </a:lnSpc>
              <a:buFontTx/>
              <a:buNone/>
            </a:pPr>
            <a:r>
              <a:rPr lang="en-GB" sz="1600" b="1" dirty="0" smtClean="0"/>
              <a:t>J. Hart</a:t>
            </a:r>
          </a:p>
          <a:p>
            <a:pPr>
              <a:lnSpc>
                <a:spcPct val="80000"/>
              </a:lnSpc>
              <a:buFontTx/>
              <a:buNone/>
            </a:pPr>
            <a:r>
              <a:rPr lang="en-GB" sz="1600" b="1" dirty="0" smtClean="0"/>
              <a:t>L. Hart</a:t>
            </a:r>
          </a:p>
          <a:p>
            <a:pPr>
              <a:lnSpc>
                <a:spcPct val="80000"/>
              </a:lnSpc>
              <a:buFontTx/>
              <a:buNone/>
            </a:pPr>
            <a:r>
              <a:rPr lang="en-GB" sz="1600" b="1" dirty="0" smtClean="0"/>
              <a:t>S. Finch		</a:t>
            </a:r>
          </a:p>
          <a:p>
            <a:pPr>
              <a:lnSpc>
                <a:spcPct val="80000"/>
              </a:lnSpc>
              <a:buFontTx/>
              <a:buNone/>
            </a:pPr>
            <a:r>
              <a:rPr lang="en-GB" sz="1600" b="1" dirty="0" smtClean="0"/>
              <a:t>L. Finch		</a:t>
            </a:r>
          </a:p>
          <a:p>
            <a:pPr>
              <a:lnSpc>
                <a:spcPct val="80000"/>
              </a:lnSpc>
              <a:buFontTx/>
              <a:buNone/>
            </a:pPr>
            <a:r>
              <a:rPr lang="en-GB" sz="1600" b="1" dirty="0" smtClean="0"/>
              <a:t>E. Somerton</a:t>
            </a:r>
          </a:p>
          <a:p>
            <a:pPr>
              <a:lnSpc>
                <a:spcPct val="80000"/>
              </a:lnSpc>
              <a:buFontTx/>
              <a:buNone/>
            </a:pPr>
            <a:r>
              <a:rPr lang="en-GB" sz="1600" b="1" dirty="0" smtClean="0"/>
              <a:t>M. Ward				Goal scorers	S. Twynham 2 </a:t>
            </a:r>
          </a:p>
          <a:p>
            <a:pPr>
              <a:lnSpc>
                <a:spcPct val="80000"/>
              </a:lnSpc>
              <a:buFontTx/>
              <a:buNone/>
            </a:pPr>
            <a:r>
              <a:rPr lang="en-GB" sz="1600" b="1" dirty="0" smtClean="0"/>
              <a:t>T. Owen						J. Hart</a:t>
            </a:r>
          </a:p>
          <a:p>
            <a:pPr>
              <a:lnSpc>
                <a:spcPct val="80000"/>
              </a:lnSpc>
              <a:buNone/>
            </a:pPr>
            <a:r>
              <a:rPr lang="en-GB" sz="1600" b="1" dirty="0" smtClean="0"/>
              <a:t>S. White						J. Walker</a:t>
            </a:r>
          </a:p>
          <a:p>
            <a:pPr>
              <a:lnSpc>
                <a:spcPct val="80000"/>
              </a:lnSpc>
              <a:buNone/>
            </a:pPr>
            <a:r>
              <a:rPr lang="en-GB" sz="1600" b="1" dirty="0" smtClean="0"/>
              <a:t>R. Mason					</a:t>
            </a:r>
          </a:p>
          <a:p>
            <a:pPr>
              <a:lnSpc>
                <a:spcPct val="80000"/>
              </a:lnSpc>
              <a:buNone/>
            </a:pPr>
            <a:r>
              <a:rPr lang="en-GB" sz="1600" b="1" dirty="0" smtClean="0"/>
              <a:t>J. Walker</a:t>
            </a:r>
          </a:p>
          <a:p>
            <a:pPr>
              <a:lnSpc>
                <a:spcPct val="80000"/>
              </a:lnSpc>
              <a:buNone/>
            </a:pPr>
            <a:r>
              <a:rPr lang="en-GB" sz="1600" b="1" dirty="0" smtClean="0"/>
              <a:t>S. Twynham	</a:t>
            </a:r>
          </a:p>
          <a:p>
            <a:pPr>
              <a:lnSpc>
                <a:spcPct val="80000"/>
              </a:lnSpc>
              <a:buNone/>
            </a:pPr>
            <a:r>
              <a:rPr lang="en-GB" sz="1600" b="1" dirty="0" smtClean="0"/>
              <a:t>J. Evans</a:t>
            </a:r>
          </a:p>
          <a:p>
            <a:pPr>
              <a:lnSpc>
                <a:spcPct val="80000"/>
              </a:lnSpc>
              <a:buNone/>
            </a:pPr>
            <a:endParaRPr lang="en-GB" sz="1600" b="1" dirty="0" smtClean="0"/>
          </a:p>
          <a:p>
            <a:pPr>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40307"/>
          </a:xfrm>
          <a:prstGeom prst="rect">
            <a:avLst/>
          </a:prstGeom>
        </p:spPr>
        <p:txBody>
          <a:bodyPr wrap="square">
            <a:spAutoFit/>
          </a:bodyPr>
          <a:lstStyle/>
          <a:p>
            <a:r>
              <a:rPr lang="en-GB" b="1" dirty="0" smtClean="0"/>
              <a:t>Division 2</a:t>
            </a:r>
            <a:br>
              <a:rPr lang="en-GB" b="1" dirty="0" smtClean="0"/>
            </a:br>
            <a:r>
              <a:rPr lang="en-GB" b="1" dirty="0" smtClean="0"/>
              <a:t/>
            </a:r>
            <a:br>
              <a:rPr lang="en-GB" b="1" dirty="0" smtClean="0"/>
            </a:br>
            <a:r>
              <a:rPr lang="en-GB" b="1" u="sng" dirty="0" smtClean="0"/>
              <a:t>Freeland Reserves</a:t>
            </a:r>
            <a:r>
              <a:rPr lang="en-GB" b="1" dirty="0" smtClean="0"/>
              <a:t>  2    </a:t>
            </a:r>
            <a:r>
              <a:rPr lang="en-GB" b="1" u="sng" dirty="0" smtClean="0"/>
              <a:t>Middleton Cheney Reserves</a:t>
            </a:r>
            <a:r>
              <a:rPr lang="en-GB" b="1" dirty="0" smtClean="0"/>
              <a:t>  4</a:t>
            </a:r>
            <a:br>
              <a:rPr lang="en-GB" b="1" dirty="0" smtClean="0"/>
            </a:br>
            <a:r>
              <a:rPr lang="en-GB" b="1" dirty="0" smtClean="0"/>
              <a:t/>
            </a:r>
            <a:br>
              <a:rPr lang="en-GB" b="1" dirty="0" smtClean="0"/>
            </a:br>
            <a:r>
              <a:rPr lang="en-GB" b="1" dirty="0" smtClean="0"/>
              <a:t>Saturday, 30 March 2013</a:t>
            </a:r>
            <a:r>
              <a:rPr lang="en-GB" dirty="0" smtClean="0"/>
              <a:t/>
            </a:r>
            <a:br>
              <a:rPr lang="en-GB" dirty="0" smtClean="0"/>
            </a:br>
            <a:endParaRPr lang="en-GB" dirty="0" smtClean="0"/>
          </a:p>
          <a:p>
            <a:r>
              <a:rPr lang="en-GB" dirty="0" smtClean="0"/>
              <a:t>Freeland: Ben Halsey, Ben Jones</a:t>
            </a:r>
          </a:p>
          <a:p>
            <a:r>
              <a:rPr lang="en-GB" dirty="0" smtClean="0"/>
              <a:t> </a:t>
            </a:r>
          </a:p>
          <a:p>
            <a:r>
              <a:rPr lang="en-GB" dirty="0" smtClean="0"/>
              <a:t>MC: Josh Hart, Steve Twynham (2) Jack Walker</a:t>
            </a:r>
          </a:p>
          <a:p>
            <a:r>
              <a:rPr lang="en-GB" dirty="0" smtClean="0"/>
              <a:t> </a:t>
            </a:r>
          </a:p>
          <a:p>
            <a:r>
              <a:rPr lang="en-GB" dirty="0" smtClean="0"/>
              <a:t>Goals from Josh Hart, Steve Twynham (2) and Jack Walker gave Middleton Cheney a 4-2 victory in a closely contested game at Freeland this Saturday, Ben Halsey and Ben Jones replied for the hosts.</a:t>
            </a:r>
            <a:br>
              <a:rPr lang="en-GB" dirty="0" smtClean="0"/>
            </a:br>
            <a:r>
              <a:rPr lang="en-GB" dirty="0" smtClean="0"/>
              <a:t>Middleton Cheney went 1 up early doors with a well taken goal past the onrushing Simon Shorter in goal. Freeland hit back when Halsey nodded in from close range after a good Freeland move.</a:t>
            </a:r>
            <a:br>
              <a:rPr lang="en-GB" dirty="0" smtClean="0"/>
            </a:br>
            <a:r>
              <a:rPr lang="en-GB" dirty="0" smtClean="0"/>
              <a:t>Cheney then took the lead again through a deflected strike which deceived the Freeland keeper after a great turn. Another goal followed soon after from a free header in the Freeland box. Freeland came back again with another sweeping move which Jones bundled home.</a:t>
            </a:r>
            <a:br>
              <a:rPr lang="en-GB" dirty="0" smtClean="0"/>
            </a:br>
            <a:r>
              <a:rPr lang="en-GB" dirty="0" smtClean="0"/>
              <a:t/>
            </a:r>
            <a:br>
              <a:rPr lang="en-GB" dirty="0" smtClean="0"/>
            </a:br>
            <a:r>
              <a:rPr lang="en-GB" dirty="0" smtClean="0"/>
              <a:t>The second half saw chances come and go at either end with Freeland missing the better ones - Halsey scooping the ball over from a yard out being the best of them. As Freeland applied some frantic last minute pressure Middleton Cheney broke and sealed the points with a classic counter attacking goal.</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GB" b="1" smtClean="0"/>
              <a:t>Middleton Cheney</a:t>
            </a:r>
          </a:p>
        </p:txBody>
      </p:sp>
      <p:sp>
        <p:nvSpPr>
          <p:cNvPr id="4099" name="Content Placeholder 2"/>
          <p:cNvSpPr>
            <a:spLocks noGrp="1"/>
          </p:cNvSpPr>
          <p:nvPr>
            <p:ph idx="1"/>
          </p:nvPr>
        </p:nvSpPr>
        <p:spPr/>
        <p:txBody>
          <a:bodyPr/>
          <a:lstStyle/>
          <a:p>
            <a:pPr eaLnBrk="1" hangingPunct="1">
              <a:buFontTx/>
              <a:buNone/>
            </a:pPr>
            <a:r>
              <a:rPr lang="en-GB" sz="2000" b="1" dirty="0" smtClean="0"/>
              <a:t>Chairman		Richard Fisher			</a:t>
            </a:r>
          </a:p>
          <a:p>
            <a:pPr eaLnBrk="1" hangingPunct="1">
              <a:buFontTx/>
              <a:buNone/>
            </a:pPr>
            <a:r>
              <a:rPr lang="en-GB" sz="2000" b="1" dirty="0" smtClean="0"/>
              <a:t>Vice Chairman			</a:t>
            </a:r>
          </a:p>
          <a:p>
            <a:pPr eaLnBrk="1" hangingPunct="1">
              <a:buFontTx/>
              <a:buNone/>
            </a:pPr>
            <a:r>
              <a:rPr lang="en-GB" sz="2000" b="1" dirty="0" smtClean="0"/>
              <a:t>Secretary		Alan Gascoigne		       </a:t>
            </a:r>
          </a:p>
          <a:p>
            <a:pPr eaLnBrk="1" hangingPunct="1">
              <a:buFontTx/>
              <a:buNone/>
            </a:pPr>
            <a:r>
              <a:rPr lang="en-GB" sz="2000" b="1" dirty="0" smtClean="0"/>
              <a:t>Treasurer		Richard McMahon	</a:t>
            </a:r>
          </a:p>
          <a:p>
            <a:pPr eaLnBrk="1" hangingPunct="1">
              <a:buFontTx/>
              <a:buNone/>
            </a:pPr>
            <a:r>
              <a:rPr lang="en-GB" sz="2000" b="1" dirty="0" smtClean="0"/>
              <a:t>1</a:t>
            </a:r>
            <a:r>
              <a:rPr lang="en-GB" sz="2000" b="1" baseline="30000" dirty="0" smtClean="0"/>
              <a:t>st</a:t>
            </a:r>
            <a:r>
              <a:rPr lang="en-GB" sz="2000" b="1" dirty="0" smtClean="0"/>
              <a:t> Team Manager	Chris Reynolds	</a:t>
            </a:r>
          </a:p>
          <a:p>
            <a:pPr eaLnBrk="1" hangingPunct="1">
              <a:buFontTx/>
              <a:buNone/>
            </a:pPr>
            <a:r>
              <a:rPr lang="en-GB" sz="2000" b="1" dirty="0" smtClean="0"/>
              <a:t>Res Team Manager	Chris Morris</a:t>
            </a:r>
          </a:p>
          <a:p>
            <a:pPr eaLnBrk="1" hangingPunct="1">
              <a:buFontTx/>
              <a:buNone/>
            </a:pPr>
            <a:r>
              <a:rPr lang="en-GB" sz="2000" b="1" dirty="0" smtClean="0"/>
              <a:t>“A” Team Manager	Steve Finch</a:t>
            </a:r>
          </a:p>
          <a:p>
            <a:pPr eaLnBrk="1" hangingPunct="1">
              <a:buFontTx/>
              <a:buNone/>
            </a:pPr>
            <a:endParaRPr lang="en-GB" sz="2000" b="1" dirty="0" smtClean="0"/>
          </a:p>
          <a:p>
            <a:pPr eaLnBrk="1" hangingPunct="1">
              <a:buFontTx/>
              <a:buNone/>
            </a:pPr>
            <a:r>
              <a:rPr lang="en-GB" sz="2000" b="1" dirty="0" smtClean="0"/>
              <a:t>1</a:t>
            </a:r>
            <a:r>
              <a:rPr lang="en-GB" sz="2000" b="1" baseline="30000" dirty="0" smtClean="0"/>
              <a:t>st</a:t>
            </a:r>
            <a:r>
              <a:rPr lang="en-GB" sz="2000" b="1" dirty="0" smtClean="0"/>
              <a:t> Team			Oxford Senior League Div 1</a:t>
            </a:r>
          </a:p>
          <a:p>
            <a:pPr eaLnBrk="1" hangingPunct="1">
              <a:buFontTx/>
              <a:buNone/>
            </a:pPr>
            <a:r>
              <a:rPr lang="en-GB" sz="2000" b="1" dirty="0" smtClean="0"/>
              <a:t>“A” Team		Oxford League Reserve Div 2</a:t>
            </a:r>
          </a:p>
          <a:p>
            <a:pPr eaLnBrk="1" hangingPunct="1">
              <a:buFontTx/>
              <a:buNone/>
            </a:pPr>
            <a:r>
              <a:rPr lang="en-GB" sz="2000" b="1" dirty="0" smtClean="0"/>
              <a:t>Res Team		Banbury &amp; Lord Jersey League Div 1	</a:t>
            </a:r>
          </a:p>
          <a:p>
            <a:pPr eaLnBrk="1" hangingPunct="1">
              <a:buFontTx/>
              <a:buNone/>
            </a:pPr>
            <a:endParaRPr lang="en-US" sz="2000" b="1" dirty="0" smtClean="0"/>
          </a:p>
          <a:p>
            <a:pPr eaLnBrk="1" hangingPunct="1"/>
            <a:endParaRPr lang="en-GB"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April 6</a:t>
            </a:r>
            <a:r>
              <a:rPr lang="en-GB" sz="3600" b="1" baseline="30000" dirty="0" smtClean="0"/>
              <a:t>th</a:t>
            </a:r>
            <a:r>
              <a:rPr lang="en-GB" sz="3600" b="1" dirty="0" smtClean="0"/>
              <a:t> 2013</a:t>
            </a:r>
            <a:br>
              <a:rPr lang="en-GB" sz="3600" b="1" dirty="0" smtClean="0"/>
            </a:br>
            <a:r>
              <a:rPr lang="en-GB" sz="3100" b="1" dirty="0" smtClean="0"/>
              <a:t>Oxon Senior League Div 2 - Home</a:t>
            </a:r>
          </a:p>
        </p:txBody>
      </p:sp>
      <p:sp>
        <p:nvSpPr>
          <p:cNvPr id="5123" name="Rectangle 3"/>
          <p:cNvSpPr>
            <a:spLocks noGrp="1" noChangeArrowheads="1"/>
          </p:cNvSpPr>
          <p:nvPr>
            <p:ph type="body" idx="1"/>
          </p:nvPr>
        </p:nvSpPr>
        <p:spPr/>
        <p:txBody>
          <a:bodyPr/>
          <a:lstStyle/>
          <a:p>
            <a:pPr algn="ctr">
              <a:lnSpc>
                <a:spcPct val="80000"/>
              </a:lnSpc>
              <a:buFontTx/>
              <a:buNone/>
            </a:pPr>
            <a:r>
              <a:rPr lang="en-GB" sz="1800" b="1" dirty="0" smtClean="0"/>
              <a:t> </a:t>
            </a:r>
            <a:r>
              <a:rPr lang="en-GB" sz="2000" b="1" dirty="0" smtClean="0"/>
              <a:t>     Middleton Cheney “A”  3 v 2  OUP Res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C. Coles		Booked</a:t>
            </a:r>
          </a:p>
          <a:p>
            <a:pPr>
              <a:lnSpc>
                <a:spcPct val="80000"/>
              </a:lnSpc>
              <a:buFontTx/>
              <a:buNone/>
            </a:pPr>
            <a:r>
              <a:rPr lang="en-GB" sz="1600" b="1" dirty="0" smtClean="0"/>
              <a:t>J. Hart</a:t>
            </a:r>
          </a:p>
          <a:p>
            <a:pPr>
              <a:lnSpc>
                <a:spcPct val="80000"/>
              </a:lnSpc>
              <a:buFontTx/>
              <a:buNone/>
            </a:pPr>
            <a:r>
              <a:rPr lang="en-GB" sz="1600" b="1" dirty="0" smtClean="0"/>
              <a:t>L. Hart</a:t>
            </a:r>
          </a:p>
          <a:p>
            <a:pPr>
              <a:lnSpc>
                <a:spcPct val="80000"/>
              </a:lnSpc>
              <a:buFontTx/>
              <a:buNone/>
            </a:pPr>
            <a:r>
              <a:rPr lang="en-GB" sz="1600" b="1" dirty="0" smtClean="0"/>
              <a:t>S. Finch		</a:t>
            </a:r>
          </a:p>
          <a:p>
            <a:pPr>
              <a:lnSpc>
                <a:spcPct val="80000"/>
              </a:lnSpc>
              <a:buFontTx/>
              <a:buNone/>
            </a:pPr>
            <a:r>
              <a:rPr lang="en-GB" sz="1600" b="1" dirty="0" smtClean="0"/>
              <a:t>T. Mitchell		</a:t>
            </a:r>
          </a:p>
          <a:p>
            <a:pPr>
              <a:lnSpc>
                <a:spcPct val="80000"/>
              </a:lnSpc>
              <a:buFontTx/>
              <a:buNone/>
            </a:pPr>
            <a:r>
              <a:rPr lang="en-GB" sz="1600" b="1" dirty="0" smtClean="0"/>
              <a:t>E. Somerton	Booked</a:t>
            </a:r>
          </a:p>
          <a:p>
            <a:pPr>
              <a:lnSpc>
                <a:spcPct val="80000"/>
              </a:lnSpc>
              <a:buFontTx/>
              <a:buNone/>
            </a:pPr>
            <a:r>
              <a:rPr lang="en-GB" sz="1600" b="1" dirty="0" smtClean="0"/>
              <a:t>M. Ward				Goal scorers	J. Walker 2  </a:t>
            </a:r>
          </a:p>
          <a:p>
            <a:pPr>
              <a:lnSpc>
                <a:spcPct val="80000"/>
              </a:lnSpc>
              <a:buFontTx/>
              <a:buNone/>
            </a:pPr>
            <a:r>
              <a:rPr lang="en-GB" sz="1600" b="1" dirty="0" smtClean="0"/>
              <a:t>T. Owen						J. Ward</a:t>
            </a:r>
          </a:p>
          <a:p>
            <a:pPr>
              <a:lnSpc>
                <a:spcPct val="80000"/>
              </a:lnSpc>
              <a:buNone/>
            </a:pPr>
            <a:r>
              <a:rPr lang="en-GB" sz="1600" b="1" dirty="0" smtClean="0"/>
              <a:t>R. Gascoigne	Booked						</a:t>
            </a:r>
          </a:p>
          <a:p>
            <a:pPr>
              <a:lnSpc>
                <a:spcPct val="80000"/>
              </a:lnSpc>
              <a:buNone/>
            </a:pPr>
            <a:r>
              <a:rPr lang="en-GB" sz="1600" b="1" dirty="0" smtClean="0"/>
              <a:t>S. White					</a:t>
            </a:r>
          </a:p>
          <a:p>
            <a:pPr>
              <a:lnSpc>
                <a:spcPct val="80000"/>
              </a:lnSpc>
              <a:buNone/>
            </a:pPr>
            <a:r>
              <a:rPr lang="en-GB" sz="1600" b="1" dirty="0" smtClean="0"/>
              <a:t>R. Mason		Booked</a:t>
            </a:r>
          </a:p>
          <a:p>
            <a:pPr>
              <a:lnSpc>
                <a:spcPct val="80000"/>
              </a:lnSpc>
              <a:buNone/>
            </a:pPr>
            <a:r>
              <a:rPr lang="en-GB" sz="1600" b="1" dirty="0" smtClean="0"/>
              <a:t>J. Walker	</a:t>
            </a:r>
          </a:p>
          <a:p>
            <a:pPr>
              <a:lnSpc>
                <a:spcPct val="80000"/>
              </a:lnSpc>
              <a:buNone/>
            </a:pPr>
            <a:r>
              <a:rPr lang="en-GB" sz="1600" b="1" dirty="0" smtClean="0"/>
              <a:t>J. Evans</a:t>
            </a:r>
          </a:p>
          <a:p>
            <a:pPr>
              <a:lnSpc>
                <a:spcPct val="80000"/>
              </a:lnSpc>
              <a:buNone/>
            </a:pPr>
            <a:endParaRPr lang="en-GB" sz="1600" b="1" dirty="0" smtClean="0"/>
          </a:p>
          <a:p>
            <a:pPr>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909310"/>
          </a:xfrm>
          <a:prstGeom prst="rect">
            <a:avLst/>
          </a:prstGeom>
        </p:spPr>
        <p:txBody>
          <a:bodyPr wrap="square">
            <a:spAutoFit/>
          </a:bodyPr>
          <a:lstStyle/>
          <a:p>
            <a:r>
              <a:rPr lang="en-GB" b="1" dirty="0" smtClean="0"/>
              <a:t>Division 2</a:t>
            </a:r>
            <a:br>
              <a:rPr lang="en-GB" b="1" dirty="0" smtClean="0"/>
            </a:br>
            <a:r>
              <a:rPr lang="en-GB" b="1" dirty="0" smtClean="0"/>
              <a:t/>
            </a:r>
            <a:br>
              <a:rPr lang="en-GB" b="1" dirty="0" smtClean="0"/>
            </a:br>
            <a:r>
              <a:rPr lang="en-GB" b="1" u="sng" dirty="0" smtClean="0"/>
              <a:t>Middleton Cheney Reserves</a:t>
            </a:r>
            <a:r>
              <a:rPr lang="en-GB" b="1" dirty="0" smtClean="0"/>
              <a:t>  3    </a:t>
            </a:r>
            <a:r>
              <a:rPr lang="en-GB" b="1" u="sng" dirty="0" smtClean="0"/>
              <a:t>OUP Reserves</a:t>
            </a:r>
            <a:r>
              <a:rPr lang="en-GB" b="1" dirty="0" smtClean="0"/>
              <a:t>  2</a:t>
            </a:r>
            <a:br>
              <a:rPr lang="en-GB" b="1" dirty="0" smtClean="0"/>
            </a:br>
            <a:r>
              <a:rPr lang="en-GB" b="1" dirty="0" smtClean="0"/>
              <a:t/>
            </a:r>
            <a:br>
              <a:rPr lang="en-GB" b="1" dirty="0" smtClean="0"/>
            </a:br>
            <a:r>
              <a:rPr lang="en-GB" b="1" dirty="0" smtClean="0"/>
              <a:t>Saturday, 06 April 2013</a:t>
            </a:r>
            <a:r>
              <a:rPr lang="en-GB" dirty="0" smtClean="0"/>
              <a:t/>
            </a:r>
            <a:br>
              <a:rPr lang="en-GB" dirty="0" smtClean="0"/>
            </a:br>
            <a:endParaRPr lang="en-GB" dirty="0" smtClean="0"/>
          </a:p>
          <a:p>
            <a:r>
              <a:rPr lang="en-GB" dirty="0" smtClean="0"/>
              <a:t>MC: Matthew Ward , Jack Walker(2)                                                              </a:t>
            </a:r>
          </a:p>
          <a:p>
            <a:r>
              <a:rPr lang="en-GB" dirty="0" smtClean="0"/>
              <a:t> </a:t>
            </a:r>
          </a:p>
          <a:p>
            <a:r>
              <a:rPr lang="en-GB" dirty="0" smtClean="0"/>
              <a:t>OUP: Adam Leggett , Adam Walsh</a:t>
            </a:r>
          </a:p>
          <a:p>
            <a:r>
              <a:rPr lang="en-GB" dirty="0" smtClean="0"/>
              <a:t> </a:t>
            </a:r>
          </a:p>
          <a:p>
            <a:r>
              <a:rPr lang="en-GB" dirty="0" smtClean="0"/>
              <a:t>Cheney ended up with the three points from this game but were made to fight all the way to the final whistle by a resilient OUP side.</a:t>
            </a:r>
          </a:p>
          <a:p>
            <a:r>
              <a:rPr lang="en-GB" dirty="0" smtClean="0"/>
              <a:t> </a:t>
            </a:r>
          </a:p>
          <a:p>
            <a:r>
              <a:rPr lang="en-GB" dirty="0" smtClean="0"/>
              <a:t>The visitors opened the scoring through Adam Leggett mid-way through the first half and held on to the lead until the break. </a:t>
            </a:r>
          </a:p>
          <a:p>
            <a:r>
              <a:rPr lang="en-GB" dirty="0" smtClean="0"/>
              <a:t> </a:t>
            </a:r>
          </a:p>
          <a:p>
            <a:r>
              <a:rPr lang="en-GB" dirty="0" smtClean="0"/>
              <a:t>Within a minute of the restart, Jack Walker used his strength and pace to bring the scores equal and then the same player scored again ten minutes later to put the home side in front. Matty Ward then scored a third to put Cheney in a comfortable position but OUP never gave up and Adam Walsh scored an excellent header in the closing stages to give the visitors hope of grabbing a draw, but the home side held on to secure the victory.</a:t>
            </a:r>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April 13 </a:t>
            </a:r>
            <a:r>
              <a:rPr lang="en-GB" sz="3600" b="1" baseline="30000" dirty="0" smtClean="0"/>
              <a:t>th</a:t>
            </a:r>
            <a:r>
              <a:rPr lang="en-GB" sz="3600" b="1" dirty="0" smtClean="0"/>
              <a:t> 2013</a:t>
            </a:r>
            <a:br>
              <a:rPr lang="en-GB" sz="3600" b="1" dirty="0" smtClean="0"/>
            </a:br>
            <a:r>
              <a:rPr lang="en-GB" sz="3100" b="1" dirty="0" smtClean="0"/>
              <a:t>Oxon Senior League Div 2 - Away</a:t>
            </a:r>
          </a:p>
        </p:txBody>
      </p:sp>
      <p:sp>
        <p:nvSpPr>
          <p:cNvPr id="5123" name="Rectangle 3"/>
          <p:cNvSpPr>
            <a:spLocks noGrp="1" noChangeArrowheads="1"/>
          </p:cNvSpPr>
          <p:nvPr>
            <p:ph type="body" idx="1"/>
          </p:nvPr>
        </p:nvSpPr>
        <p:spPr/>
        <p:txBody>
          <a:bodyPr/>
          <a:lstStyle/>
          <a:p>
            <a:pPr algn="ctr">
              <a:lnSpc>
                <a:spcPct val="80000"/>
              </a:lnSpc>
              <a:buFontTx/>
              <a:buNone/>
            </a:pPr>
            <a:r>
              <a:rPr lang="en-GB" sz="1800" b="1" dirty="0" smtClean="0"/>
              <a:t> </a:t>
            </a:r>
            <a:r>
              <a:rPr lang="en-GB" sz="2000" b="1" dirty="0" smtClean="0"/>
              <a:t>     Yarnton Res  2 v 6  Middleton Cheney “A”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C. Coles		</a:t>
            </a:r>
          </a:p>
          <a:p>
            <a:pPr>
              <a:lnSpc>
                <a:spcPct val="80000"/>
              </a:lnSpc>
              <a:buFontTx/>
              <a:buNone/>
            </a:pPr>
            <a:r>
              <a:rPr lang="en-GB" sz="1600" b="1" dirty="0" smtClean="0"/>
              <a:t>J. Hart</a:t>
            </a:r>
          </a:p>
          <a:p>
            <a:pPr>
              <a:lnSpc>
                <a:spcPct val="80000"/>
              </a:lnSpc>
              <a:buFontTx/>
              <a:buNone/>
            </a:pPr>
            <a:r>
              <a:rPr lang="en-GB" sz="1600" b="1" dirty="0" smtClean="0"/>
              <a:t>L. Hart</a:t>
            </a:r>
          </a:p>
          <a:p>
            <a:pPr>
              <a:lnSpc>
                <a:spcPct val="80000"/>
              </a:lnSpc>
              <a:buFontTx/>
              <a:buNone/>
            </a:pPr>
            <a:r>
              <a:rPr lang="en-GB" sz="1600" b="1" dirty="0" smtClean="0"/>
              <a:t>S. Finch		</a:t>
            </a:r>
          </a:p>
          <a:p>
            <a:pPr>
              <a:lnSpc>
                <a:spcPct val="80000"/>
              </a:lnSpc>
              <a:buFontTx/>
              <a:buNone/>
            </a:pPr>
            <a:r>
              <a:rPr lang="en-GB" sz="1600" b="1" dirty="0" smtClean="0"/>
              <a:t>T. Mitchell		</a:t>
            </a:r>
          </a:p>
          <a:p>
            <a:pPr>
              <a:lnSpc>
                <a:spcPct val="80000"/>
              </a:lnSpc>
              <a:buFontTx/>
              <a:buNone/>
            </a:pPr>
            <a:r>
              <a:rPr lang="en-GB" sz="1600" b="1" dirty="0" smtClean="0"/>
              <a:t>L. Finch	</a:t>
            </a:r>
          </a:p>
          <a:p>
            <a:pPr>
              <a:lnSpc>
                <a:spcPct val="80000"/>
              </a:lnSpc>
              <a:buFontTx/>
              <a:buNone/>
            </a:pPr>
            <a:r>
              <a:rPr lang="en-GB" sz="1600" b="1" dirty="0" smtClean="0"/>
              <a:t>E. Somerton				Goal scorers	J. Walker 2  </a:t>
            </a:r>
          </a:p>
          <a:p>
            <a:pPr>
              <a:lnSpc>
                <a:spcPct val="80000"/>
              </a:lnSpc>
              <a:buFontTx/>
              <a:buNone/>
            </a:pPr>
            <a:r>
              <a:rPr lang="en-GB" sz="1600" b="1" dirty="0" smtClean="0"/>
              <a:t>M. Ward							J. Hart 2</a:t>
            </a:r>
          </a:p>
          <a:p>
            <a:pPr>
              <a:lnSpc>
                <a:spcPct val="80000"/>
              </a:lnSpc>
              <a:buNone/>
            </a:pPr>
            <a:r>
              <a:rPr lang="en-GB" sz="1600" b="1" dirty="0" smtClean="0"/>
              <a:t>T. Owen							T. Mitchell</a:t>
            </a:r>
          </a:p>
          <a:p>
            <a:pPr>
              <a:lnSpc>
                <a:spcPct val="80000"/>
              </a:lnSpc>
              <a:buNone/>
            </a:pPr>
            <a:r>
              <a:rPr lang="en-GB" sz="1600" b="1" dirty="0" smtClean="0"/>
              <a:t>J. Walker							E. Somerton</a:t>
            </a:r>
          </a:p>
          <a:p>
            <a:pPr>
              <a:lnSpc>
                <a:spcPct val="80000"/>
              </a:lnSpc>
              <a:buNone/>
            </a:pPr>
            <a:r>
              <a:rPr lang="en-GB" sz="1600" b="1" dirty="0" smtClean="0"/>
              <a:t>S. Twynham		</a:t>
            </a:r>
          </a:p>
          <a:p>
            <a:pPr>
              <a:lnSpc>
                <a:spcPct val="80000"/>
              </a:lnSpc>
              <a:buNone/>
            </a:pPr>
            <a:r>
              <a:rPr lang="en-GB" sz="1600" b="1" dirty="0" smtClean="0"/>
              <a:t>J. Evans	</a:t>
            </a:r>
          </a:p>
          <a:p>
            <a:pPr>
              <a:lnSpc>
                <a:spcPct val="80000"/>
              </a:lnSpc>
              <a:buNone/>
            </a:pPr>
            <a:r>
              <a:rPr lang="en-GB" sz="1600" b="1" dirty="0" smtClean="0"/>
              <a:t>N. Bracey</a:t>
            </a:r>
          </a:p>
          <a:p>
            <a:pPr>
              <a:lnSpc>
                <a:spcPct val="80000"/>
              </a:lnSpc>
              <a:buNone/>
            </a:pPr>
            <a:endParaRPr lang="en-GB" sz="1600" b="1" dirty="0" smtClean="0"/>
          </a:p>
          <a:p>
            <a:pPr>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463308"/>
          </a:xfrm>
          <a:prstGeom prst="rect">
            <a:avLst/>
          </a:prstGeom>
        </p:spPr>
        <p:txBody>
          <a:bodyPr wrap="square">
            <a:spAutoFit/>
          </a:bodyPr>
          <a:lstStyle/>
          <a:p>
            <a:r>
              <a:rPr lang="en-GB" b="1" dirty="0" smtClean="0"/>
              <a:t>Division 2</a:t>
            </a:r>
            <a:br>
              <a:rPr lang="en-GB" b="1" dirty="0" smtClean="0"/>
            </a:br>
            <a:r>
              <a:rPr lang="en-GB" b="1" dirty="0" smtClean="0"/>
              <a:t/>
            </a:r>
            <a:br>
              <a:rPr lang="en-GB" b="1" dirty="0" smtClean="0"/>
            </a:br>
            <a:r>
              <a:rPr lang="en-GB" b="1" u="sng" dirty="0" smtClean="0"/>
              <a:t>Yarnton Reserves</a:t>
            </a:r>
            <a:r>
              <a:rPr lang="en-GB" b="1" dirty="0" smtClean="0"/>
              <a:t>  2    </a:t>
            </a:r>
            <a:r>
              <a:rPr lang="en-GB" b="1" u="sng" dirty="0" smtClean="0"/>
              <a:t>Middleton Cheney Reserves</a:t>
            </a:r>
            <a:r>
              <a:rPr lang="en-GB" b="1" dirty="0" smtClean="0"/>
              <a:t>  6</a:t>
            </a:r>
            <a:br>
              <a:rPr lang="en-GB" b="1" dirty="0" smtClean="0"/>
            </a:br>
            <a:r>
              <a:rPr lang="en-GB" b="1" dirty="0" smtClean="0"/>
              <a:t/>
            </a:r>
            <a:br>
              <a:rPr lang="en-GB" b="1" dirty="0" smtClean="0"/>
            </a:br>
            <a:r>
              <a:rPr lang="en-GB" b="1" dirty="0" smtClean="0"/>
              <a:t>Saturday, 13 April 2013</a:t>
            </a:r>
            <a:r>
              <a:rPr lang="en-GB" dirty="0" smtClean="0"/>
              <a:t/>
            </a:r>
            <a:br>
              <a:rPr lang="en-GB" dirty="0" smtClean="0"/>
            </a:br>
            <a:endParaRPr lang="en-GB" dirty="0" smtClean="0"/>
          </a:p>
          <a:p>
            <a:r>
              <a:rPr lang="en-GB" dirty="0" smtClean="0"/>
              <a:t>Yarnton: Michael Trafford, Matthew Robertson. </a:t>
            </a:r>
          </a:p>
          <a:p>
            <a:r>
              <a:rPr lang="en-GB" dirty="0" smtClean="0"/>
              <a:t> </a:t>
            </a:r>
          </a:p>
          <a:p>
            <a:r>
              <a:rPr lang="en-GB" dirty="0" smtClean="0"/>
              <a:t>Middleton Cheney: Ed Sommerton, Tom Mitcher, Steve Twynham, Josh Hart, Jack Walker (2).</a:t>
            </a:r>
          </a:p>
          <a:p>
            <a:r>
              <a:rPr lang="en-GB" dirty="0" smtClean="0"/>
              <a:t> </a:t>
            </a:r>
          </a:p>
          <a:p>
            <a:r>
              <a:rPr lang="en-GB" dirty="0" smtClean="0"/>
              <a:t> </a:t>
            </a:r>
          </a:p>
          <a:p>
            <a:r>
              <a:rPr lang="en-GB" dirty="0" smtClean="0"/>
              <a:t>Yarnton hosted 3rd placed side Middleton Cheney this week. Conditions were terrible with heavy rain overnight making for a very wet surface. Yarnton who were on a high from last week’s win raced into a 2-0 lead with goals from Michael Trafford and a penalty from Matty Robertson. For 25 minutes Yarnton were the better team but that was as good as it got. Cheney showed why they were up near the top of the league as they changed up a gear and got back into the game. </a:t>
            </a:r>
          </a:p>
          <a:p>
            <a:r>
              <a:rPr lang="en-GB" dirty="0" smtClean="0"/>
              <a:t> </a:t>
            </a:r>
          </a:p>
          <a:p>
            <a:r>
              <a:rPr lang="en-GB" dirty="0" smtClean="0"/>
              <a:t>At half time Cheney were on top and had not only levelled but put themselves 3-2 up! This shook Yarnton and they were unable to recover. Getting caught chasing the game Yarnton conceded 3 more goals in the second half and the game ended 6-2 much to Middleton Cheney's delight.</a:t>
            </a:r>
          </a:p>
          <a:p>
            <a:r>
              <a:rPr lang="en-GB" dirty="0" smtClean="0"/>
              <a:t> </a:t>
            </a:r>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April 18</a:t>
            </a:r>
            <a:r>
              <a:rPr lang="en-GB" sz="3600" b="1" baseline="30000" dirty="0" smtClean="0"/>
              <a:t>th</a:t>
            </a:r>
            <a:r>
              <a:rPr lang="en-GB" sz="3600" b="1" dirty="0" smtClean="0"/>
              <a:t> 2013</a:t>
            </a:r>
            <a:br>
              <a:rPr lang="en-GB" sz="3600" b="1" dirty="0" smtClean="0"/>
            </a:br>
            <a:r>
              <a:rPr lang="en-GB" sz="3100" b="1" dirty="0" smtClean="0"/>
              <a:t>Oxon Senior League Div 2 - Away</a:t>
            </a:r>
          </a:p>
        </p:txBody>
      </p:sp>
      <p:sp>
        <p:nvSpPr>
          <p:cNvPr id="5123" name="Rectangle 3"/>
          <p:cNvSpPr>
            <a:spLocks noGrp="1" noChangeArrowheads="1"/>
          </p:cNvSpPr>
          <p:nvPr>
            <p:ph type="body" idx="1"/>
          </p:nvPr>
        </p:nvSpPr>
        <p:spPr/>
        <p:txBody>
          <a:bodyPr/>
          <a:lstStyle/>
          <a:p>
            <a:pPr algn="ctr">
              <a:lnSpc>
                <a:spcPct val="80000"/>
              </a:lnSpc>
              <a:buFontTx/>
              <a:buNone/>
            </a:pPr>
            <a:r>
              <a:rPr lang="en-GB" sz="1800" b="1" dirty="0" smtClean="0"/>
              <a:t> </a:t>
            </a:r>
            <a:r>
              <a:rPr lang="en-GB" sz="2000" b="1" dirty="0" smtClean="0"/>
              <a:t>     Bletchingdon Res   2 v 0    Middleton Cheney “A”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C. Coles		</a:t>
            </a:r>
          </a:p>
          <a:p>
            <a:pPr>
              <a:lnSpc>
                <a:spcPct val="80000"/>
              </a:lnSpc>
              <a:buFontTx/>
              <a:buNone/>
            </a:pPr>
            <a:r>
              <a:rPr lang="en-GB" sz="1600" b="1" dirty="0" smtClean="0"/>
              <a:t>J. Hart</a:t>
            </a:r>
          </a:p>
          <a:p>
            <a:pPr>
              <a:lnSpc>
                <a:spcPct val="80000"/>
              </a:lnSpc>
              <a:buFontTx/>
              <a:buNone/>
            </a:pPr>
            <a:r>
              <a:rPr lang="en-GB" sz="1600" b="1" dirty="0" smtClean="0"/>
              <a:t>L. Hart</a:t>
            </a:r>
          </a:p>
          <a:p>
            <a:pPr>
              <a:lnSpc>
                <a:spcPct val="80000"/>
              </a:lnSpc>
              <a:buFontTx/>
              <a:buNone/>
            </a:pPr>
            <a:r>
              <a:rPr lang="en-GB" sz="1600" b="1" dirty="0" smtClean="0"/>
              <a:t>S. Finch		</a:t>
            </a:r>
          </a:p>
          <a:p>
            <a:pPr>
              <a:lnSpc>
                <a:spcPct val="80000"/>
              </a:lnSpc>
              <a:buFontTx/>
              <a:buNone/>
            </a:pPr>
            <a:r>
              <a:rPr lang="en-GB" sz="1600" b="1" dirty="0" smtClean="0"/>
              <a:t>L. Finch		</a:t>
            </a:r>
          </a:p>
          <a:p>
            <a:pPr>
              <a:lnSpc>
                <a:spcPct val="80000"/>
              </a:lnSpc>
              <a:buFontTx/>
              <a:buNone/>
            </a:pPr>
            <a:r>
              <a:rPr lang="en-GB" sz="1600" b="1" dirty="0" smtClean="0"/>
              <a:t>E. Somerton	</a:t>
            </a:r>
          </a:p>
          <a:p>
            <a:pPr>
              <a:lnSpc>
                <a:spcPct val="80000"/>
              </a:lnSpc>
              <a:buFontTx/>
              <a:buNone/>
            </a:pPr>
            <a:r>
              <a:rPr lang="en-GB" sz="1600" b="1" dirty="0" smtClean="0"/>
              <a:t>M. Ward				Goal scorers	 </a:t>
            </a:r>
          </a:p>
          <a:p>
            <a:pPr>
              <a:lnSpc>
                <a:spcPct val="80000"/>
              </a:lnSpc>
              <a:buFontTx/>
              <a:buNone/>
            </a:pPr>
            <a:r>
              <a:rPr lang="en-GB" sz="1600" b="1" dirty="0" smtClean="0"/>
              <a:t>T. Owen							</a:t>
            </a:r>
          </a:p>
          <a:p>
            <a:pPr>
              <a:lnSpc>
                <a:spcPct val="80000"/>
              </a:lnSpc>
              <a:buNone/>
            </a:pPr>
            <a:r>
              <a:rPr lang="en-GB" sz="1600" b="1" dirty="0" smtClean="0"/>
              <a:t>S. White							</a:t>
            </a:r>
          </a:p>
          <a:p>
            <a:pPr>
              <a:lnSpc>
                <a:spcPct val="80000"/>
              </a:lnSpc>
              <a:buNone/>
            </a:pPr>
            <a:r>
              <a:rPr lang="en-GB" sz="1600" b="1" dirty="0" smtClean="0"/>
              <a:t>R. Mason							</a:t>
            </a:r>
          </a:p>
          <a:p>
            <a:pPr>
              <a:lnSpc>
                <a:spcPct val="80000"/>
              </a:lnSpc>
              <a:buNone/>
            </a:pPr>
            <a:r>
              <a:rPr lang="en-GB" sz="1600" b="1" dirty="0" smtClean="0"/>
              <a:t>S. Twynham		</a:t>
            </a:r>
          </a:p>
          <a:p>
            <a:pPr>
              <a:lnSpc>
                <a:spcPct val="80000"/>
              </a:lnSpc>
              <a:buNone/>
            </a:pPr>
            <a:r>
              <a:rPr lang="en-GB" sz="1600" b="1" dirty="0" smtClean="0"/>
              <a:t>J. Evans	</a:t>
            </a:r>
          </a:p>
          <a:p>
            <a:pPr>
              <a:lnSpc>
                <a:spcPct val="80000"/>
              </a:lnSpc>
              <a:buNone/>
            </a:pPr>
            <a:r>
              <a:rPr lang="en-GB" sz="1600" b="1" dirty="0" smtClean="0"/>
              <a:t>P. Carter</a:t>
            </a:r>
          </a:p>
          <a:p>
            <a:pPr>
              <a:lnSpc>
                <a:spcPct val="80000"/>
              </a:lnSpc>
              <a:buNone/>
            </a:pPr>
            <a:r>
              <a:rPr lang="en-GB" sz="1600" b="1" dirty="0" smtClean="0"/>
              <a:t>P. Connelly</a:t>
            </a:r>
          </a:p>
          <a:p>
            <a:pPr>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April 20</a:t>
            </a:r>
            <a:r>
              <a:rPr lang="en-GB" sz="3600" b="1" baseline="30000" dirty="0" smtClean="0"/>
              <a:t>th</a:t>
            </a:r>
            <a:r>
              <a:rPr lang="en-GB" sz="3600" b="1" dirty="0" smtClean="0"/>
              <a:t> 2013</a:t>
            </a:r>
            <a:br>
              <a:rPr lang="en-GB" sz="3600" b="1" dirty="0" smtClean="0"/>
            </a:br>
            <a:r>
              <a:rPr lang="en-GB" sz="3100" b="1" dirty="0" smtClean="0"/>
              <a:t>Oxon Senior League Div 2 - Home</a:t>
            </a:r>
          </a:p>
        </p:txBody>
      </p:sp>
      <p:sp>
        <p:nvSpPr>
          <p:cNvPr id="5123" name="Rectangle 3"/>
          <p:cNvSpPr>
            <a:spLocks noGrp="1" noChangeArrowheads="1"/>
          </p:cNvSpPr>
          <p:nvPr>
            <p:ph type="body" idx="1"/>
          </p:nvPr>
        </p:nvSpPr>
        <p:spPr/>
        <p:txBody>
          <a:bodyPr/>
          <a:lstStyle/>
          <a:p>
            <a:pPr algn="ctr">
              <a:lnSpc>
                <a:spcPct val="80000"/>
              </a:lnSpc>
              <a:buFontTx/>
              <a:buNone/>
            </a:pPr>
            <a:r>
              <a:rPr lang="en-GB" sz="1800" b="1" dirty="0" smtClean="0"/>
              <a:t> </a:t>
            </a:r>
            <a:r>
              <a:rPr lang="en-GB" sz="2000" b="1" dirty="0" smtClean="0"/>
              <a:t>         Middleton Cheney “A”  2 v 3  Bletchingdon Res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C. Coles		</a:t>
            </a:r>
          </a:p>
          <a:p>
            <a:pPr>
              <a:lnSpc>
                <a:spcPct val="80000"/>
              </a:lnSpc>
              <a:buFontTx/>
              <a:buNone/>
            </a:pPr>
            <a:r>
              <a:rPr lang="en-GB" sz="1600" b="1" dirty="0" smtClean="0"/>
              <a:t>L. Hart</a:t>
            </a:r>
          </a:p>
          <a:p>
            <a:pPr>
              <a:lnSpc>
                <a:spcPct val="80000"/>
              </a:lnSpc>
              <a:buFontTx/>
              <a:buNone/>
            </a:pPr>
            <a:r>
              <a:rPr lang="en-GB" sz="1600" b="1" dirty="0" smtClean="0"/>
              <a:t>S. Finch</a:t>
            </a:r>
          </a:p>
          <a:p>
            <a:pPr>
              <a:lnSpc>
                <a:spcPct val="80000"/>
              </a:lnSpc>
              <a:buFontTx/>
              <a:buNone/>
            </a:pPr>
            <a:r>
              <a:rPr lang="en-GB" sz="1600" b="1" dirty="0" smtClean="0"/>
              <a:t>T. Mitchell		</a:t>
            </a:r>
          </a:p>
          <a:p>
            <a:pPr>
              <a:lnSpc>
                <a:spcPct val="80000"/>
              </a:lnSpc>
              <a:buFontTx/>
              <a:buNone/>
            </a:pPr>
            <a:r>
              <a:rPr lang="en-GB" sz="1600" b="1" dirty="0" smtClean="0"/>
              <a:t>L. Finch			</a:t>
            </a:r>
          </a:p>
          <a:p>
            <a:pPr>
              <a:lnSpc>
                <a:spcPct val="80000"/>
              </a:lnSpc>
              <a:buFontTx/>
              <a:buNone/>
            </a:pPr>
            <a:r>
              <a:rPr lang="en-GB" sz="1600" b="1" dirty="0" smtClean="0"/>
              <a:t>M. Ward				Goal scorers	J. Walker	 </a:t>
            </a:r>
          </a:p>
          <a:p>
            <a:pPr>
              <a:lnSpc>
                <a:spcPct val="80000"/>
              </a:lnSpc>
              <a:buFontTx/>
              <a:buNone/>
            </a:pPr>
            <a:r>
              <a:rPr lang="en-GB" sz="1600" b="1" dirty="0" smtClean="0"/>
              <a:t>T. Owen						S. Salt</a:t>
            </a:r>
          </a:p>
          <a:p>
            <a:pPr>
              <a:lnSpc>
                <a:spcPct val="80000"/>
              </a:lnSpc>
              <a:buNone/>
            </a:pPr>
            <a:r>
              <a:rPr lang="en-GB" sz="1600" b="1" dirty="0" smtClean="0"/>
              <a:t>S. White							</a:t>
            </a:r>
          </a:p>
          <a:p>
            <a:pPr>
              <a:lnSpc>
                <a:spcPct val="80000"/>
              </a:lnSpc>
              <a:buNone/>
            </a:pPr>
            <a:r>
              <a:rPr lang="en-GB" sz="1600" b="1" dirty="0" smtClean="0"/>
              <a:t>R. Mason								</a:t>
            </a:r>
          </a:p>
          <a:p>
            <a:pPr>
              <a:lnSpc>
                <a:spcPct val="80000"/>
              </a:lnSpc>
              <a:buNone/>
            </a:pPr>
            <a:r>
              <a:rPr lang="en-GB" sz="1600" b="1" dirty="0" smtClean="0"/>
              <a:t>J. Evans	</a:t>
            </a:r>
          </a:p>
          <a:p>
            <a:pPr>
              <a:lnSpc>
                <a:spcPct val="80000"/>
              </a:lnSpc>
              <a:buNone/>
            </a:pPr>
            <a:r>
              <a:rPr lang="en-GB" sz="1600" b="1" dirty="0" smtClean="0"/>
              <a:t>S. Salt</a:t>
            </a:r>
          </a:p>
          <a:p>
            <a:pPr>
              <a:lnSpc>
                <a:spcPct val="80000"/>
              </a:lnSpc>
              <a:buNone/>
            </a:pPr>
            <a:r>
              <a:rPr lang="en-GB" sz="1600" b="1" dirty="0" smtClean="0"/>
              <a:t>J. Jeacock</a:t>
            </a:r>
          </a:p>
          <a:p>
            <a:pPr>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3970318"/>
          </a:xfrm>
          <a:prstGeom prst="rect">
            <a:avLst/>
          </a:prstGeom>
        </p:spPr>
        <p:txBody>
          <a:bodyPr wrap="square">
            <a:spAutoFit/>
          </a:bodyPr>
          <a:lstStyle/>
          <a:p>
            <a:r>
              <a:rPr lang="en-GB" b="1" dirty="0" smtClean="0"/>
              <a:t>Division 2</a:t>
            </a:r>
            <a:br>
              <a:rPr lang="en-GB" b="1" dirty="0" smtClean="0"/>
            </a:br>
            <a:r>
              <a:rPr lang="en-GB" b="1" dirty="0" smtClean="0"/>
              <a:t/>
            </a:r>
            <a:br>
              <a:rPr lang="en-GB" b="1" dirty="0" smtClean="0"/>
            </a:br>
            <a:r>
              <a:rPr lang="en-GB" b="1" u="sng" dirty="0" smtClean="0"/>
              <a:t>Middleton Cheney Reserves</a:t>
            </a:r>
            <a:r>
              <a:rPr lang="en-GB" b="1" dirty="0" smtClean="0"/>
              <a:t>  2    </a:t>
            </a:r>
            <a:r>
              <a:rPr lang="en-GB" b="1" u="sng" dirty="0" smtClean="0"/>
              <a:t>Bletchingdon Reserves</a:t>
            </a:r>
            <a:r>
              <a:rPr lang="en-GB" b="1" dirty="0" smtClean="0"/>
              <a:t>  3</a:t>
            </a:r>
            <a:br>
              <a:rPr lang="en-GB" b="1" dirty="0" smtClean="0"/>
            </a:br>
            <a:r>
              <a:rPr lang="en-GB" b="1" dirty="0" smtClean="0"/>
              <a:t/>
            </a:r>
            <a:br>
              <a:rPr lang="en-GB" b="1" dirty="0" smtClean="0"/>
            </a:br>
            <a:r>
              <a:rPr lang="en-GB" b="1" dirty="0" smtClean="0"/>
              <a:t>Saturday, 20 April 2013</a:t>
            </a:r>
            <a:r>
              <a:rPr lang="en-GB" dirty="0" smtClean="0"/>
              <a:t/>
            </a:r>
            <a:br>
              <a:rPr lang="en-GB" dirty="0" smtClean="0"/>
            </a:br>
            <a:endParaRPr lang="en-GB" dirty="0" smtClean="0"/>
          </a:p>
          <a:p>
            <a:r>
              <a:rPr lang="en-GB" dirty="0" smtClean="0"/>
              <a:t>Bletch: Alex Bekele. Tom Williams.</a:t>
            </a:r>
          </a:p>
          <a:p>
            <a:r>
              <a:rPr lang="en-GB" dirty="0" smtClean="0"/>
              <a:t> </a:t>
            </a:r>
          </a:p>
          <a:p>
            <a:r>
              <a:rPr lang="en-GB" dirty="0" smtClean="0"/>
              <a:t>With a strong wind against them Bletch defended for the first half and the game remained scoreless at half-time. After the break Bletch took control and full back Bekele Tuckek in a cross for his first goal of the season. Williams  put the division leaders further ahead, and although Mid. Cheney rallied the away side were comfortable winners, the rematch on Sat should decide the champions of div.2.</a:t>
            </a:r>
          </a:p>
          <a:p>
            <a:r>
              <a:rPr lang="en-GB" dirty="0" smtClean="0"/>
              <a:t> </a:t>
            </a:r>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April 25</a:t>
            </a:r>
            <a:r>
              <a:rPr lang="en-GB" sz="3600" b="1" baseline="30000" dirty="0" smtClean="0"/>
              <a:t>th</a:t>
            </a:r>
            <a:r>
              <a:rPr lang="en-GB" sz="3600" b="1" dirty="0" smtClean="0"/>
              <a:t> 2013</a:t>
            </a:r>
            <a:br>
              <a:rPr lang="en-GB" sz="3600" b="1" dirty="0" smtClean="0"/>
            </a:br>
            <a:r>
              <a:rPr lang="en-GB" sz="3100" b="1" dirty="0" smtClean="0"/>
              <a:t>Oxon Senior League Div 2 - Home</a:t>
            </a:r>
          </a:p>
        </p:txBody>
      </p:sp>
      <p:sp>
        <p:nvSpPr>
          <p:cNvPr id="5123" name="Rectangle 3"/>
          <p:cNvSpPr>
            <a:spLocks noGrp="1" noChangeArrowheads="1"/>
          </p:cNvSpPr>
          <p:nvPr>
            <p:ph type="body" idx="1"/>
          </p:nvPr>
        </p:nvSpPr>
        <p:spPr/>
        <p:txBody>
          <a:bodyPr/>
          <a:lstStyle/>
          <a:p>
            <a:pPr algn="ctr">
              <a:lnSpc>
                <a:spcPct val="80000"/>
              </a:lnSpc>
              <a:buFontTx/>
              <a:buNone/>
            </a:pPr>
            <a:r>
              <a:rPr lang="en-GB" sz="1800" b="1" dirty="0" smtClean="0"/>
              <a:t> </a:t>
            </a:r>
            <a:r>
              <a:rPr lang="en-GB" sz="2000" b="1" dirty="0" smtClean="0"/>
              <a:t>         Middleton Cheney “A”  3 v 6  Marston Saints Res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C. Coles		</a:t>
            </a:r>
          </a:p>
          <a:p>
            <a:pPr>
              <a:lnSpc>
                <a:spcPct val="80000"/>
              </a:lnSpc>
              <a:buFontTx/>
              <a:buNone/>
            </a:pPr>
            <a:r>
              <a:rPr lang="en-GB" sz="1600" b="1" dirty="0" smtClean="0"/>
              <a:t>S. Finch</a:t>
            </a:r>
          </a:p>
          <a:p>
            <a:pPr>
              <a:lnSpc>
                <a:spcPct val="80000"/>
              </a:lnSpc>
              <a:buFontTx/>
              <a:buNone/>
            </a:pPr>
            <a:r>
              <a:rPr lang="en-GB" sz="1600" b="1" dirty="0" smtClean="0"/>
              <a:t>T. Mitchell		</a:t>
            </a:r>
          </a:p>
          <a:p>
            <a:pPr>
              <a:lnSpc>
                <a:spcPct val="80000"/>
              </a:lnSpc>
              <a:buFontTx/>
              <a:buNone/>
            </a:pPr>
            <a:r>
              <a:rPr lang="en-GB" sz="1600" b="1" dirty="0" smtClean="0"/>
              <a:t>L. Finch</a:t>
            </a:r>
          </a:p>
          <a:p>
            <a:pPr>
              <a:lnSpc>
                <a:spcPct val="80000"/>
              </a:lnSpc>
              <a:buFontTx/>
              <a:buNone/>
            </a:pPr>
            <a:r>
              <a:rPr lang="en-GB" sz="1600" b="1" dirty="0" smtClean="0"/>
              <a:t>E. Somerton			</a:t>
            </a:r>
          </a:p>
          <a:p>
            <a:pPr>
              <a:lnSpc>
                <a:spcPct val="80000"/>
              </a:lnSpc>
              <a:buFontTx/>
              <a:buNone/>
            </a:pPr>
            <a:r>
              <a:rPr lang="en-GB" sz="1600" b="1" dirty="0" smtClean="0"/>
              <a:t>T. Owen				Goal scorers	S. White	 </a:t>
            </a:r>
          </a:p>
          <a:p>
            <a:pPr>
              <a:lnSpc>
                <a:spcPct val="80000"/>
              </a:lnSpc>
              <a:buFontTx/>
              <a:buNone/>
            </a:pPr>
            <a:r>
              <a:rPr lang="en-GB" sz="1600" b="1" dirty="0" smtClean="0"/>
              <a:t>S. White						S. Twynham</a:t>
            </a:r>
          </a:p>
          <a:p>
            <a:pPr>
              <a:lnSpc>
                <a:spcPct val="80000"/>
              </a:lnSpc>
              <a:buNone/>
            </a:pPr>
            <a:r>
              <a:rPr lang="en-GB" sz="1600" b="1" dirty="0" smtClean="0"/>
              <a:t>R. Mason						S. Salt</a:t>
            </a:r>
          </a:p>
          <a:p>
            <a:pPr>
              <a:lnSpc>
                <a:spcPct val="80000"/>
              </a:lnSpc>
              <a:buNone/>
            </a:pPr>
            <a:r>
              <a:rPr lang="en-GB" sz="1600" b="1" dirty="0" smtClean="0"/>
              <a:t>S. Twynham</a:t>
            </a:r>
          </a:p>
          <a:p>
            <a:pPr>
              <a:lnSpc>
                <a:spcPct val="80000"/>
              </a:lnSpc>
              <a:buNone/>
            </a:pPr>
            <a:r>
              <a:rPr lang="en-GB" sz="1600" b="1" dirty="0" smtClean="0"/>
              <a:t>J. Evans								</a:t>
            </a:r>
          </a:p>
          <a:p>
            <a:pPr>
              <a:lnSpc>
                <a:spcPct val="80000"/>
              </a:lnSpc>
              <a:buNone/>
            </a:pPr>
            <a:r>
              <a:rPr lang="en-GB" sz="1600" b="1" dirty="0" smtClean="0"/>
              <a:t>P. Carter	</a:t>
            </a:r>
          </a:p>
          <a:p>
            <a:pPr>
              <a:lnSpc>
                <a:spcPct val="80000"/>
              </a:lnSpc>
              <a:buNone/>
            </a:pPr>
            <a:r>
              <a:rPr lang="en-GB" sz="1600" b="1" dirty="0" smtClean="0"/>
              <a:t>P. Connelly</a:t>
            </a:r>
          </a:p>
          <a:p>
            <a:pPr>
              <a:lnSpc>
                <a:spcPct val="80000"/>
              </a:lnSpc>
              <a:buNone/>
            </a:pPr>
            <a:r>
              <a:rPr lang="en-GB" sz="1600" b="1" dirty="0" smtClean="0"/>
              <a:t>S. Salt</a:t>
            </a:r>
          </a:p>
          <a:p>
            <a:pPr>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April 27</a:t>
            </a:r>
            <a:r>
              <a:rPr lang="en-GB" sz="3600" b="1" baseline="30000" dirty="0" smtClean="0"/>
              <a:t>th</a:t>
            </a:r>
            <a:r>
              <a:rPr lang="en-GB" sz="3600" b="1" dirty="0" smtClean="0"/>
              <a:t> 2013</a:t>
            </a:r>
            <a:br>
              <a:rPr lang="en-GB" sz="3600" b="1" dirty="0" smtClean="0"/>
            </a:br>
            <a:r>
              <a:rPr lang="en-GB" sz="3100" b="1" dirty="0" smtClean="0"/>
              <a:t>Oxon Senior League Div 2 - Away</a:t>
            </a:r>
          </a:p>
        </p:txBody>
      </p:sp>
      <p:sp>
        <p:nvSpPr>
          <p:cNvPr id="5123" name="Rectangle 3"/>
          <p:cNvSpPr>
            <a:spLocks noGrp="1" noChangeArrowheads="1"/>
          </p:cNvSpPr>
          <p:nvPr>
            <p:ph type="body" idx="1"/>
          </p:nvPr>
        </p:nvSpPr>
        <p:spPr/>
        <p:txBody>
          <a:bodyPr/>
          <a:lstStyle/>
          <a:p>
            <a:pPr algn="ctr">
              <a:lnSpc>
                <a:spcPct val="80000"/>
              </a:lnSpc>
              <a:buFontTx/>
              <a:buNone/>
            </a:pPr>
            <a:r>
              <a:rPr lang="en-GB" sz="1800" b="1" dirty="0" smtClean="0"/>
              <a:t> </a:t>
            </a:r>
            <a:r>
              <a:rPr lang="en-GB" sz="2000" b="1" dirty="0" smtClean="0"/>
              <a:t>         OUP Res  2 v 1  Middleton Cheney “A”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C. Coles		</a:t>
            </a:r>
          </a:p>
          <a:p>
            <a:pPr>
              <a:lnSpc>
                <a:spcPct val="80000"/>
              </a:lnSpc>
              <a:buFontTx/>
              <a:buNone/>
            </a:pPr>
            <a:r>
              <a:rPr lang="en-GB" sz="1600" b="1" dirty="0" smtClean="0"/>
              <a:t>J. Hart</a:t>
            </a:r>
          </a:p>
          <a:p>
            <a:pPr>
              <a:lnSpc>
                <a:spcPct val="80000"/>
              </a:lnSpc>
              <a:buFontTx/>
              <a:buNone/>
            </a:pPr>
            <a:r>
              <a:rPr lang="en-GB" sz="1600" b="1" dirty="0" smtClean="0"/>
              <a:t>T. Mitchell		</a:t>
            </a:r>
          </a:p>
          <a:p>
            <a:pPr>
              <a:lnSpc>
                <a:spcPct val="80000"/>
              </a:lnSpc>
              <a:buFontTx/>
              <a:buNone/>
            </a:pPr>
            <a:r>
              <a:rPr lang="en-GB" sz="1600" b="1" dirty="0" smtClean="0"/>
              <a:t>L. Finch</a:t>
            </a:r>
          </a:p>
          <a:p>
            <a:pPr>
              <a:lnSpc>
                <a:spcPct val="80000"/>
              </a:lnSpc>
              <a:buFontTx/>
              <a:buNone/>
            </a:pPr>
            <a:r>
              <a:rPr lang="en-GB" sz="1600" b="1" dirty="0" smtClean="0"/>
              <a:t>R. Mason			</a:t>
            </a:r>
          </a:p>
          <a:p>
            <a:pPr>
              <a:lnSpc>
                <a:spcPct val="80000"/>
              </a:lnSpc>
              <a:buFontTx/>
              <a:buNone/>
            </a:pPr>
            <a:r>
              <a:rPr lang="en-GB" sz="1600" b="1" dirty="0" smtClean="0"/>
              <a:t>J. Walker				Goal scorers	J. Walker	 </a:t>
            </a:r>
          </a:p>
          <a:p>
            <a:pPr>
              <a:lnSpc>
                <a:spcPct val="80000"/>
              </a:lnSpc>
              <a:buFontTx/>
              <a:buNone/>
            </a:pPr>
            <a:r>
              <a:rPr lang="en-GB" sz="1600" b="1" dirty="0" smtClean="0"/>
              <a:t>J. Evans						</a:t>
            </a:r>
          </a:p>
          <a:p>
            <a:pPr>
              <a:lnSpc>
                <a:spcPct val="80000"/>
              </a:lnSpc>
              <a:buNone/>
            </a:pPr>
            <a:r>
              <a:rPr lang="en-GB" sz="1600" b="1" dirty="0" smtClean="0"/>
              <a:t>N. Bracey						</a:t>
            </a:r>
          </a:p>
          <a:p>
            <a:pPr>
              <a:lnSpc>
                <a:spcPct val="80000"/>
              </a:lnSpc>
              <a:buNone/>
            </a:pPr>
            <a:r>
              <a:rPr lang="en-GB" sz="1600" b="1" dirty="0" smtClean="0"/>
              <a:t>P. Carter</a:t>
            </a:r>
          </a:p>
          <a:p>
            <a:pPr>
              <a:lnSpc>
                <a:spcPct val="80000"/>
              </a:lnSpc>
              <a:buNone/>
            </a:pPr>
            <a:r>
              <a:rPr lang="en-GB" sz="1600" b="1" dirty="0" smtClean="0"/>
              <a:t>T. Salt								</a:t>
            </a:r>
          </a:p>
          <a:p>
            <a:pPr>
              <a:lnSpc>
                <a:spcPct val="80000"/>
              </a:lnSpc>
              <a:buNone/>
            </a:pPr>
            <a:r>
              <a:rPr lang="en-GB" sz="1600" b="1" dirty="0" smtClean="0"/>
              <a:t>P. Connelly	</a:t>
            </a:r>
          </a:p>
          <a:p>
            <a:pPr>
              <a:lnSpc>
                <a:spcPct val="80000"/>
              </a:lnSpc>
              <a:buNone/>
            </a:pPr>
            <a:r>
              <a:rPr lang="en-GB" sz="1600" b="1" dirty="0" smtClean="0"/>
              <a:t>M. Tyler</a:t>
            </a:r>
          </a:p>
          <a:p>
            <a:pPr>
              <a:lnSpc>
                <a:spcPct val="80000"/>
              </a:lnSpc>
              <a:buNone/>
            </a:pPr>
            <a:r>
              <a:rPr lang="en-GB" sz="1600" b="1" dirty="0" smtClean="0"/>
              <a:t>R. Markham</a:t>
            </a:r>
          </a:p>
          <a:p>
            <a:pPr>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3970318"/>
          </a:xfrm>
          <a:prstGeom prst="rect">
            <a:avLst/>
          </a:prstGeom>
        </p:spPr>
        <p:txBody>
          <a:bodyPr wrap="square">
            <a:spAutoFit/>
          </a:bodyPr>
          <a:lstStyle/>
          <a:p>
            <a:r>
              <a:rPr lang="en-GB" b="1" dirty="0" smtClean="0"/>
              <a:t>Division 2</a:t>
            </a:r>
            <a:br>
              <a:rPr lang="en-GB" b="1" dirty="0" smtClean="0"/>
            </a:br>
            <a:r>
              <a:rPr lang="en-GB" b="1" dirty="0" smtClean="0"/>
              <a:t/>
            </a:r>
            <a:br>
              <a:rPr lang="en-GB" b="1" dirty="0" smtClean="0"/>
            </a:br>
            <a:r>
              <a:rPr lang="en-GB" b="1" u="sng" dirty="0" smtClean="0"/>
              <a:t>OUP Reserves</a:t>
            </a:r>
            <a:r>
              <a:rPr lang="en-GB" b="1" dirty="0" smtClean="0"/>
              <a:t>  2    </a:t>
            </a:r>
            <a:r>
              <a:rPr lang="en-GB" b="1" u="sng" dirty="0" smtClean="0"/>
              <a:t>Middleton Cheney Reserves</a:t>
            </a:r>
            <a:r>
              <a:rPr lang="en-GB" b="1" dirty="0" smtClean="0"/>
              <a:t>  1</a:t>
            </a:r>
            <a:br>
              <a:rPr lang="en-GB" b="1" dirty="0" smtClean="0"/>
            </a:br>
            <a:r>
              <a:rPr lang="en-GB" b="1" dirty="0" smtClean="0"/>
              <a:t/>
            </a:r>
            <a:br>
              <a:rPr lang="en-GB" b="1" dirty="0" smtClean="0"/>
            </a:br>
            <a:r>
              <a:rPr lang="en-GB" b="1" dirty="0" smtClean="0"/>
              <a:t>Saturday, 27 April 2013</a:t>
            </a:r>
            <a:r>
              <a:rPr lang="en-GB" dirty="0" smtClean="0"/>
              <a:t/>
            </a:r>
            <a:br>
              <a:rPr lang="en-GB" dirty="0" smtClean="0"/>
            </a:br>
            <a:endParaRPr lang="en-GB" dirty="0" smtClean="0"/>
          </a:p>
          <a:p>
            <a:r>
              <a:rPr lang="en-GB" dirty="0" smtClean="0"/>
              <a:t>OUP: Josh Jelfs (2). </a:t>
            </a:r>
          </a:p>
          <a:p>
            <a:r>
              <a:rPr lang="en-GB" dirty="0" smtClean="0"/>
              <a:t> </a:t>
            </a:r>
          </a:p>
          <a:p>
            <a:r>
              <a:rPr lang="en-GB" dirty="0" smtClean="0"/>
              <a:t>Middleton Cheney: Unknown</a:t>
            </a:r>
          </a:p>
          <a:p>
            <a:r>
              <a:rPr lang="en-GB" dirty="0" smtClean="0"/>
              <a:t> </a:t>
            </a:r>
          </a:p>
          <a:p>
            <a:r>
              <a:rPr lang="en-GB" dirty="0" smtClean="0"/>
              <a:t>It was great to Josh  Jelfs back in the press side since a serious ankle injury earlier in the season. You could see that the boy was hungry ( in more ways than one) Both goals by JOSH JELFS one in each half both fine headers. In answer Middleton Cheney found the net once A good result for OUP</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September 8</a:t>
            </a:r>
            <a:r>
              <a:rPr lang="en-GB" sz="3600" b="1" baseline="30000" dirty="0" smtClean="0"/>
              <a:t>th</a:t>
            </a:r>
            <a:r>
              <a:rPr lang="en-GB" sz="3600" b="1" dirty="0" smtClean="0"/>
              <a:t> 2012</a:t>
            </a:r>
            <a:br>
              <a:rPr lang="en-GB" sz="3600" b="1" dirty="0" smtClean="0"/>
            </a:br>
            <a:r>
              <a:rPr lang="en-GB" sz="3100" b="1" dirty="0" smtClean="0"/>
              <a:t>Oxon Senior League Div 2 - Home</a:t>
            </a:r>
          </a:p>
        </p:txBody>
      </p:sp>
      <p:sp>
        <p:nvSpPr>
          <p:cNvPr id="5123" name="Rectangle 3"/>
          <p:cNvSpPr>
            <a:spLocks noGrp="1" noChangeArrowheads="1"/>
          </p:cNvSpPr>
          <p:nvPr>
            <p:ph type="body" idx="1"/>
          </p:nvPr>
        </p:nvSpPr>
        <p:spPr/>
        <p:txBody>
          <a:bodyPr/>
          <a:lstStyle/>
          <a:p>
            <a:pPr algn="ctr">
              <a:lnSpc>
                <a:spcPct val="80000"/>
              </a:lnSpc>
              <a:buFontTx/>
              <a:buNone/>
            </a:pPr>
            <a:r>
              <a:rPr lang="en-GB" sz="1800" b="1" dirty="0" smtClean="0"/>
              <a:t> </a:t>
            </a:r>
            <a:r>
              <a:rPr lang="en-GB" sz="2000" b="1" dirty="0" smtClean="0"/>
              <a:t>Middleton Cheney “A”  8 v 1  Launton Sports Res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C. Coles</a:t>
            </a:r>
          </a:p>
          <a:p>
            <a:pPr>
              <a:lnSpc>
                <a:spcPct val="80000"/>
              </a:lnSpc>
              <a:buFontTx/>
              <a:buNone/>
            </a:pPr>
            <a:r>
              <a:rPr lang="en-GB" sz="1600" b="1" dirty="0" smtClean="0"/>
              <a:t>J. Hart</a:t>
            </a:r>
          </a:p>
          <a:p>
            <a:pPr>
              <a:lnSpc>
                <a:spcPct val="80000"/>
              </a:lnSpc>
              <a:buFontTx/>
              <a:buNone/>
            </a:pPr>
            <a:r>
              <a:rPr lang="en-GB" sz="1600" b="1" dirty="0" smtClean="0"/>
              <a:t>L. Hart</a:t>
            </a:r>
          </a:p>
          <a:p>
            <a:pPr>
              <a:lnSpc>
                <a:spcPct val="80000"/>
              </a:lnSpc>
              <a:buFontTx/>
              <a:buNone/>
            </a:pPr>
            <a:r>
              <a:rPr lang="en-GB" sz="1600" b="1" dirty="0" smtClean="0"/>
              <a:t>S. Finch</a:t>
            </a:r>
          </a:p>
          <a:p>
            <a:pPr>
              <a:lnSpc>
                <a:spcPct val="80000"/>
              </a:lnSpc>
              <a:buFontTx/>
              <a:buNone/>
            </a:pPr>
            <a:r>
              <a:rPr lang="en-GB" sz="1600" b="1" dirty="0" smtClean="0"/>
              <a:t>T. Mitchell</a:t>
            </a:r>
          </a:p>
          <a:p>
            <a:pPr>
              <a:lnSpc>
                <a:spcPct val="80000"/>
              </a:lnSpc>
              <a:buFontTx/>
              <a:buNone/>
            </a:pPr>
            <a:r>
              <a:rPr lang="en-GB" sz="1600" b="1" dirty="0" smtClean="0"/>
              <a:t>M. Ward</a:t>
            </a:r>
          </a:p>
          <a:p>
            <a:pPr>
              <a:lnSpc>
                <a:spcPct val="80000"/>
              </a:lnSpc>
              <a:buFontTx/>
              <a:buNone/>
            </a:pPr>
            <a:r>
              <a:rPr lang="en-GB" sz="1600" b="1" dirty="0" smtClean="0"/>
              <a:t>N. Bracey				Goal scorers	S. Finch 3	</a:t>
            </a:r>
          </a:p>
          <a:p>
            <a:pPr>
              <a:lnSpc>
                <a:spcPct val="80000"/>
              </a:lnSpc>
              <a:buFontTx/>
              <a:buNone/>
            </a:pPr>
            <a:r>
              <a:rPr lang="en-GB" sz="1600" b="1" dirty="0" smtClean="0"/>
              <a:t>W. Bailey						T. Salt 3</a:t>
            </a:r>
          </a:p>
          <a:p>
            <a:pPr>
              <a:lnSpc>
                <a:spcPct val="80000"/>
              </a:lnSpc>
              <a:buNone/>
            </a:pPr>
            <a:r>
              <a:rPr lang="en-GB" sz="1600" b="1" dirty="0" smtClean="0"/>
              <a:t>L. Terry						A. Boyles</a:t>
            </a:r>
          </a:p>
          <a:p>
            <a:pPr>
              <a:lnSpc>
                <a:spcPct val="80000"/>
              </a:lnSpc>
              <a:buNone/>
            </a:pPr>
            <a:r>
              <a:rPr lang="en-GB" sz="1600" b="1" dirty="0" smtClean="0"/>
              <a:t>T. Salt						J. Hart</a:t>
            </a:r>
          </a:p>
          <a:p>
            <a:pPr>
              <a:lnSpc>
                <a:spcPct val="80000"/>
              </a:lnSpc>
              <a:buNone/>
            </a:pPr>
            <a:r>
              <a:rPr lang="en-GB" sz="1600" b="1" dirty="0" smtClean="0"/>
              <a:t>C. Clyne</a:t>
            </a:r>
          </a:p>
          <a:p>
            <a:pPr>
              <a:lnSpc>
                <a:spcPct val="80000"/>
              </a:lnSpc>
              <a:buNone/>
            </a:pPr>
            <a:r>
              <a:rPr lang="en-GB" sz="1600" b="1" dirty="0" smtClean="0"/>
              <a:t>H. Mitchell	Booked</a:t>
            </a:r>
          </a:p>
          <a:p>
            <a:pPr>
              <a:lnSpc>
                <a:spcPct val="80000"/>
              </a:lnSpc>
              <a:buNone/>
            </a:pPr>
            <a:r>
              <a:rPr lang="en-GB" sz="1600" b="1" dirty="0" smtClean="0"/>
              <a:t>S. Finch</a:t>
            </a:r>
          </a:p>
          <a:p>
            <a:pPr>
              <a:lnSpc>
                <a:spcPct val="80000"/>
              </a:lnSpc>
              <a:buNone/>
            </a:pPr>
            <a:r>
              <a:rPr lang="en-GB" sz="1600" b="1" dirty="0" smtClean="0"/>
              <a:t>A. Boyles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May 11</a:t>
            </a:r>
            <a:r>
              <a:rPr lang="en-GB" sz="3600" b="1" baseline="30000" dirty="0" smtClean="0"/>
              <a:t>th</a:t>
            </a:r>
            <a:r>
              <a:rPr lang="en-GB" sz="3600" b="1" dirty="0" smtClean="0"/>
              <a:t> 2013</a:t>
            </a:r>
            <a:br>
              <a:rPr lang="en-GB" sz="3600" b="1" dirty="0" smtClean="0"/>
            </a:br>
            <a:r>
              <a:rPr lang="en-GB" sz="3100" b="1" dirty="0" smtClean="0"/>
              <a:t>Oxon Senior League Div 2 - Away</a:t>
            </a:r>
          </a:p>
        </p:txBody>
      </p:sp>
      <p:sp>
        <p:nvSpPr>
          <p:cNvPr id="5123" name="Rectangle 3"/>
          <p:cNvSpPr>
            <a:spLocks noGrp="1" noChangeArrowheads="1"/>
          </p:cNvSpPr>
          <p:nvPr>
            <p:ph type="body" idx="1"/>
          </p:nvPr>
        </p:nvSpPr>
        <p:spPr/>
        <p:txBody>
          <a:bodyPr/>
          <a:lstStyle/>
          <a:p>
            <a:pPr algn="ctr">
              <a:lnSpc>
                <a:spcPct val="80000"/>
              </a:lnSpc>
              <a:buFontTx/>
              <a:buNone/>
            </a:pPr>
            <a:r>
              <a:rPr lang="en-GB" sz="1800" b="1" dirty="0" smtClean="0"/>
              <a:t> </a:t>
            </a:r>
            <a:r>
              <a:rPr lang="en-GB" sz="2000" b="1" dirty="0" smtClean="0"/>
              <a:t>         Marston Saints Res  1 v 3  Middleton Cheney “A”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C. Coles		</a:t>
            </a:r>
          </a:p>
          <a:p>
            <a:pPr>
              <a:lnSpc>
                <a:spcPct val="80000"/>
              </a:lnSpc>
              <a:buFontTx/>
              <a:buNone/>
            </a:pPr>
            <a:r>
              <a:rPr lang="en-GB" sz="1600" b="1" dirty="0" smtClean="0"/>
              <a:t>J. Hart</a:t>
            </a:r>
          </a:p>
          <a:p>
            <a:pPr>
              <a:lnSpc>
                <a:spcPct val="80000"/>
              </a:lnSpc>
              <a:buFontTx/>
              <a:buNone/>
            </a:pPr>
            <a:r>
              <a:rPr lang="en-GB" sz="1600" b="1" dirty="0" smtClean="0"/>
              <a:t>L. Hart		</a:t>
            </a:r>
          </a:p>
          <a:p>
            <a:pPr>
              <a:lnSpc>
                <a:spcPct val="80000"/>
              </a:lnSpc>
              <a:buFontTx/>
              <a:buNone/>
            </a:pPr>
            <a:r>
              <a:rPr lang="en-GB" sz="1600" b="1" dirty="0" smtClean="0"/>
              <a:t>S. Finch</a:t>
            </a:r>
          </a:p>
          <a:p>
            <a:pPr>
              <a:lnSpc>
                <a:spcPct val="80000"/>
              </a:lnSpc>
              <a:buFontTx/>
              <a:buNone/>
            </a:pPr>
            <a:r>
              <a:rPr lang="en-GB" sz="1600" b="1" dirty="0" smtClean="0"/>
              <a:t>T. Mitchell			</a:t>
            </a:r>
          </a:p>
          <a:p>
            <a:pPr>
              <a:lnSpc>
                <a:spcPct val="80000"/>
              </a:lnSpc>
              <a:buFontTx/>
              <a:buNone/>
            </a:pPr>
            <a:r>
              <a:rPr lang="en-GB" sz="1600" b="1" dirty="0" smtClean="0"/>
              <a:t>L. Finch				Goal scorers	S. White	 </a:t>
            </a:r>
          </a:p>
          <a:p>
            <a:pPr>
              <a:lnSpc>
                <a:spcPct val="80000"/>
              </a:lnSpc>
              <a:buFontTx/>
              <a:buNone/>
            </a:pPr>
            <a:r>
              <a:rPr lang="en-GB" sz="1600" b="1" dirty="0" smtClean="0"/>
              <a:t>M. Ward						L. Finch</a:t>
            </a:r>
          </a:p>
          <a:p>
            <a:pPr>
              <a:lnSpc>
                <a:spcPct val="80000"/>
              </a:lnSpc>
              <a:buFontTx/>
              <a:buNone/>
            </a:pPr>
            <a:r>
              <a:rPr lang="en-GB" sz="1600" b="1" dirty="0" smtClean="0"/>
              <a:t>R. Gascoigne					C. </a:t>
            </a:r>
            <a:r>
              <a:rPr lang="en-GB" sz="1600" b="1" smtClean="0"/>
              <a:t>Clyne</a:t>
            </a:r>
            <a:endParaRPr lang="en-GB" sz="1600" b="1" dirty="0" smtClean="0"/>
          </a:p>
          <a:p>
            <a:pPr>
              <a:lnSpc>
                <a:spcPct val="80000"/>
              </a:lnSpc>
              <a:buNone/>
            </a:pPr>
            <a:r>
              <a:rPr lang="en-GB" sz="1600" b="1" dirty="0" smtClean="0"/>
              <a:t>S. White</a:t>
            </a:r>
          </a:p>
          <a:p>
            <a:pPr>
              <a:lnSpc>
                <a:spcPct val="80000"/>
              </a:lnSpc>
              <a:buNone/>
            </a:pPr>
            <a:r>
              <a:rPr lang="en-GB" sz="1600" b="1" dirty="0" smtClean="0"/>
              <a:t>R. Mason								</a:t>
            </a:r>
          </a:p>
          <a:p>
            <a:pPr>
              <a:lnSpc>
                <a:spcPct val="80000"/>
              </a:lnSpc>
              <a:buNone/>
            </a:pPr>
            <a:r>
              <a:rPr lang="en-GB" sz="1600" b="1" dirty="0" smtClean="0"/>
              <a:t>P. Connelly</a:t>
            </a:r>
          </a:p>
          <a:p>
            <a:pPr>
              <a:lnSpc>
                <a:spcPct val="80000"/>
              </a:lnSpc>
              <a:buNone/>
            </a:pPr>
            <a:r>
              <a:rPr lang="en-GB" sz="1600" b="1" dirty="0" smtClean="0"/>
              <a:t>C. Clyne</a:t>
            </a:r>
          </a:p>
          <a:p>
            <a:pPr>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10257"/>
            <a:ext cx="91440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effectLst/>
                <a:latin typeface="Verdana" pitchFamily="34" charset="0"/>
                <a:cs typeface="Arial" pitchFamily="34" charset="0"/>
              </a:rPr>
              <a:t>Division 2</a:t>
            </a:r>
            <a:br>
              <a:rPr kumimoji="0" lang="en-US" sz="1200" b="1" i="0" u="none" strike="noStrike" cap="none" normalizeH="0" baseline="0" dirty="0" smtClean="0">
                <a:ln>
                  <a:noFill/>
                </a:ln>
                <a:effectLst/>
                <a:latin typeface="Verdana" pitchFamily="34" charset="0"/>
                <a:cs typeface="Arial" pitchFamily="34" charset="0"/>
              </a:rPr>
            </a:br>
            <a:r>
              <a:rPr kumimoji="0" lang="en-US" sz="1200" b="1" i="0" u="none" strike="noStrike" cap="none" normalizeH="0" baseline="0" dirty="0" smtClean="0">
                <a:ln>
                  <a:noFill/>
                </a:ln>
                <a:effectLst/>
                <a:latin typeface="Verdana" pitchFamily="34" charset="0"/>
                <a:cs typeface="Arial" pitchFamily="34" charset="0"/>
              </a:rPr>
              <a:t/>
            </a:r>
            <a:br>
              <a:rPr kumimoji="0" lang="en-US" sz="1200" b="1" i="0" u="none" strike="noStrike" cap="none" normalizeH="0" baseline="0" dirty="0" smtClean="0">
                <a:ln>
                  <a:noFill/>
                </a:ln>
                <a:effectLst/>
                <a:latin typeface="Verdana" pitchFamily="34" charset="0"/>
                <a:cs typeface="Arial" pitchFamily="34" charset="0"/>
              </a:rPr>
            </a:br>
            <a:r>
              <a:rPr kumimoji="0" lang="en-US" sz="1200" b="1" i="0" u="sng" strike="noStrike" cap="none" normalizeH="0" baseline="0" dirty="0" smtClean="0">
                <a:ln>
                  <a:noFill/>
                </a:ln>
                <a:effectLst/>
                <a:latin typeface="Verdana" pitchFamily="34" charset="0"/>
                <a:cs typeface="Arial" pitchFamily="34" charset="0"/>
              </a:rPr>
              <a:t>Middleton Cheney Reserves</a:t>
            </a:r>
            <a:r>
              <a:rPr kumimoji="0" lang="en-US" sz="1200" b="1" i="0" u="none" strike="noStrike" cap="none" normalizeH="0" baseline="0" dirty="0" smtClean="0">
                <a:ln>
                  <a:noFill/>
                </a:ln>
                <a:effectLst/>
                <a:latin typeface="Verdana" pitchFamily="34" charset="0"/>
                <a:cs typeface="Arial" pitchFamily="34" charset="0"/>
              </a:rPr>
              <a:t>  8    </a:t>
            </a:r>
            <a:r>
              <a:rPr kumimoji="0" lang="en-US" sz="1200" b="1" i="0" u="sng" strike="noStrike" cap="none" normalizeH="0" baseline="0" dirty="0" smtClean="0">
                <a:ln>
                  <a:noFill/>
                </a:ln>
                <a:effectLst/>
                <a:latin typeface="Verdana" pitchFamily="34" charset="0"/>
                <a:cs typeface="Arial" pitchFamily="34" charset="0"/>
              </a:rPr>
              <a:t>Launton Sports Reserves</a:t>
            </a:r>
            <a:r>
              <a:rPr kumimoji="0" lang="en-US" sz="1200" b="1" i="0" u="none" strike="noStrike" cap="none" normalizeH="0" baseline="0" dirty="0" smtClean="0">
                <a:ln>
                  <a:noFill/>
                </a:ln>
                <a:effectLst/>
                <a:latin typeface="Verdana" pitchFamily="34" charset="0"/>
                <a:cs typeface="Arial" pitchFamily="34" charset="0"/>
              </a:rPr>
              <a:t>  1</a:t>
            </a:r>
            <a:br>
              <a:rPr kumimoji="0" lang="en-US" sz="1200" b="1" i="0" u="none" strike="noStrike" cap="none" normalizeH="0" baseline="0" dirty="0" smtClean="0">
                <a:ln>
                  <a:noFill/>
                </a:ln>
                <a:effectLst/>
                <a:latin typeface="Verdana" pitchFamily="34" charset="0"/>
                <a:cs typeface="Arial" pitchFamily="34" charset="0"/>
              </a:rPr>
            </a:br>
            <a:r>
              <a:rPr kumimoji="0" lang="en-US" sz="1200" b="1" i="0" u="none" strike="noStrike" cap="none" normalizeH="0" baseline="0" dirty="0" smtClean="0">
                <a:ln>
                  <a:noFill/>
                </a:ln>
                <a:effectLst/>
                <a:latin typeface="Verdana" pitchFamily="34" charset="0"/>
                <a:cs typeface="Arial" pitchFamily="34" charset="0"/>
              </a:rPr>
              <a:t/>
            </a:r>
            <a:br>
              <a:rPr kumimoji="0" lang="en-US" sz="1200" b="1" i="0" u="none" strike="noStrike" cap="none" normalizeH="0" baseline="0" dirty="0" smtClean="0">
                <a:ln>
                  <a:noFill/>
                </a:ln>
                <a:effectLst/>
                <a:latin typeface="Verdana" pitchFamily="34" charset="0"/>
                <a:cs typeface="Arial" pitchFamily="34" charset="0"/>
              </a:rPr>
            </a:br>
            <a:r>
              <a:rPr kumimoji="0" lang="en-US" sz="1200" b="1" i="0" u="none" strike="noStrike" cap="none" normalizeH="0" baseline="0" dirty="0" smtClean="0">
                <a:ln>
                  <a:noFill/>
                </a:ln>
                <a:effectLst/>
                <a:latin typeface="Verdana" pitchFamily="34" charset="0"/>
                <a:cs typeface="Arial" pitchFamily="34" charset="0"/>
              </a:rPr>
              <a:t>Saturday, 08 September 2012</a:t>
            </a:r>
            <a:r>
              <a:rPr kumimoji="0" lang="en-US" sz="1200" b="0" i="0" u="none" strike="noStrike" cap="none" normalizeH="0" baseline="0" dirty="0" smtClean="0">
                <a:ln>
                  <a:noFill/>
                </a:ln>
                <a:effectLst/>
                <a:latin typeface="Verdana" pitchFamily="34" charset="0"/>
                <a:cs typeface="Arial" pitchFamily="34" charset="0"/>
              </a:rPr>
              <a:t/>
            </a:r>
            <a:br>
              <a:rPr kumimoji="0" lang="en-US" sz="1200" b="0" i="0" u="none" strike="noStrike" cap="none" normalizeH="0" baseline="0" dirty="0" smtClean="0">
                <a:ln>
                  <a:noFill/>
                </a:ln>
                <a:effectLst/>
                <a:latin typeface="Verdana" pitchFamily="34" charset="0"/>
                <a:cs typeface="Arial" pitchFamily="34" charset="0"/>
              </a:rPr>
            </a:br>
            <a:endParaRPr kumimoji="0" lang="en-US" sz="1200" b="0" i="0" u="none" strike="noStrike" cap="none" normalizeH="0" baseline="0" dirty="0" smtClean="0">
              <a:ln>
                <a:noFill/>
              </a:ln>
              <a:effectLst/>
              <a:latin typeface="Verdana"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effectLst/>
                <a:latin typeface="Verdana" pitchFamily="34" charset="0"/>
                <a:cs typeface="Arial" pitchFamily="34" charset="0"/>
              </a:rPr>
              <a:t> Scott Finch (3), Tristan Salt (3), Josh Hart, </a:t>
            </a:r>
            <a:r>
              <a:rPr kumimoji="0" lang="en-US" sz="1200" b="0" i="0" u="none" strike="noStrike" cap="none" normalizeH="0" baseline="0" dirty="0" smtClean="0">
                <a:ln>
                  <a:noFill/>
                </a:ln>
                <a:effectLst/>
                <a:latin typeface="Verdana" pitchFamily="34" charset="0"/>
                <a:cs typeface="Arial" pitchFamily="34" charset="0"/>
              </a:rPr>
              <a:t>An</a:t>
            </a:r>
            <a:r>
              <a:rPr kumimoji="0" lang="en-US" sz="1400" b="0" i="0" u="none" strike="noStrike" cap="none" normalizeH="0" baseline="0" dirty="0" smtClean="0">
                <a:ln>
                  <a:noFill/>
                </a:ln>
                <a:effectLst/>
                <a:latin typeface="Verdana" pitchFamily="34" charset="0"/>
                <a:cs typeface="Arial" pitchFamily="34" charset="0"/>
              </a:rPr>
              <a:t>drew Boyles </a:t>
            </a:r>
            <a:endParaRPr kumimoji="0" lang="en-US" sz="1200" b="0" i="0" u="none" strike="noStrike" cap="none" normalizeH="0" baseline="0" dirty="0" smtClean="0">
              <a:ln>
                <a:noFill/>
              </a:ln>
              <a:effectLst/>
              <a:latin typeface="Verdana"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effectLst/>
                <a:latin typeface="Verdana" pitchFamily="34" charset="0"/>
                <a:cs typeface="Arial" pitchFamily="34" charset="0"/>
              </a:rPr>
              <a:t> Launton: </a:t>
            </a:r>
            <a:r>
              <a:rPr kumimoji="0" lang="en-US" sz="1200" b="0" i="0" u="none" strike="noStrike" cap="none" normalizeH="0" baseline="0" dirty="0" smtClean="0">
                <a:ln>
                  <a:noFill/>
                </a:ln>
                <a:effectLst/>
                <a:latin typeface="Arial" pitchFamily="34" charset="0"/>
                <a:cs typeface="Arial" pitchFamily="34" charset="0"/>
              </a:rPr>
              <a:t>Matthew Hunt</a:t>
            </a:r>
            <a:endParaRPr kumimoji="0" lang="en-US" sz="1200" b="0" i="0" u="none" strike="noStrike" cap="none" normalizeH="0" baseline="0" dirty="0" smtClean="0">
              <a:ln>
                <a:noFill/>
              </a:ln>
              <a:effectLst/>
              <a:latin typeface="Verdana"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effectLst/>
                <a:latin typeface="Verdana"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effectLst/>
                <a:latin typeface="Verdana" pitchFamily="34" charset="0"/>
                <a:cs typeface="Arial" pitchFamily="34" charset="0"/>
              </a:rPr>
              <a:t>Cheney got their Division Two campaign off to an emphatic start with an excellent win over visitors Launton Sports.</a:t>
            </a:r>
            <a:endParaRPr kumimoji="0" lang="en-US" sz="1200" b="0" i="0" u="none" strike="noStrike" cap="none" normalizeH="0" baseline="0" dirty="0" smtClean="0">
              <a:ln>
                <a:noFill/>
              </a:ln>
              <a:effectLst/>
              <a:latin typeface="Verdana"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effectLst/>
                <a:latin typeface="Verdana"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effectLst/>
                <a:latin typeface="Verdana" pitchFamily="34" charset="0"/>
                <a:cs typeface="Arial" pitchFamily="34" charset="0"/>
              </a:rPr>
              <a:t>The home side got off to a good start, enjoying a lot of the early possession without being able to turn it in to goals. Scott Finch changed that with two goals in quick succession midway through the half, and then Tristan Salt finished off a good passing move following Josh Hart’s clever head down. Finch completed a first half hat-trick with an excellent header just before half time to give Cheney a comfortable advantage at the interval.</a:t>
            </a:r>
            <a:endParaRPr kumimoji="0" lang="en-US" sz="1200" b="0" i="0" u="none" strike="noStrike" cap="none" normalizeH="0" baseline="0" dirty="0" smtClean="0">
              <a:ln>
                <a:noFill/>
              </a:ln>
              <a:effectLst/>
              <a:latin typeface="Verdana"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effectLst/>
                <a:latin typeface="Verdana"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effectLst/>
                <a:latin typeface="Verdana" pitchFamily="34" charset="0"/>
                <a:cs typeface="Arial" pitchFamily="34" charset="0"/>
              </a:rPr>
              <a:t>Salt also went on to complete his treble in the second half and further goals from Hart and Andrew Boyles completed the scoring and secure the first three points of the season.</a:t>
            </a:r>
            <a:endParaRPr kumimoji="0" lang="en-US" sz="1200" b="0" i="0" u="none" strike="noStrike" cap="none" normalizeH="0" baseline="0" dirty="0" smtClean="0">
              <a:ln>
                <a:noFill/>
              </a:ln>
              <a:effectLst/>
              <a:latin typeface="Verdana"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effectLst/>
                <a:latin typeface="Verdana"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effectLst/>
                <a:latin typeface="Verdana" pitchFamily="34" charset="0"/>
                <a:cs typeface="Arial" pitchFamily="34" charset="0"/>
              </a:rPr>
              <a:t>Launton grabbed a late consolation with perhaps the best goal of the game, a sweet half volley from the edge of the area flying past home keeper Chris Coles before he had a chance to move.</a:t>
            </a:r>
            <a:endParaRPr kumimoji="0" lang="en-US" sz="1200" b="0" i="0" u="none" strike="noStrike" cap="none" normalizeH="0" baseline="0" dirty="0" smtClean="0">
              <a:ln>
                <a:noFill/>
              </a:ln>
              <a:effectLst/>
              <a:latin typeface="Verdana"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effectLst/>
                <a:latin typeface="Verdana" pitchFamily="34" charset="0"/>
                <a:cs typeface="Arial" pitchFamily="34" charset="0"/>
              </a:rPr>
              <a:t> </a:t>
            </a:r>
            <a:endParaRPr kumimoji="0" lang="en-US" sz="32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September 22</a:t>
            </a:r>
            <a:r>
              <a:rPr lang="en-GB" sz="3600" b="1" baseline="30000" dirty="0" smtClean="0"/>
              <a:t>nd</a:t>
            </a:r>
            <a:r>
              <a:rPr lang="en-GB" sz="3600" b="1" dirty="0" smtClean="0"/>
              <a:t> 2012</a:t>
            </a:r>
            <a:br>
              <a:rPr lang="en-GB" sz="3600" b="1" dirty="0" smtClean="0"/>
            </a:br>
            <a:r>
              <a:rPr lang="en-GB" sz="3100" b="1" dirty="0" smtClean="0"/>
              <a:t>Oxon Senior League Div 2 - Home</a:t>
            </a:r>
          </a:p>
        </p:txBody>
      </p:sp>
      <p:sp>
        <p:nvSpPr>
          <p:cNvPr id="5123" name="Rectangle 3"/>
          <p:cNvSpPr>
            <a:spLocks noGrp="1" noChangeArrowheads="1"/>
          </p:cNvSpPr>
          <p:nvPr>
            <p:ph type="body" idx="1"/>
          </p:nvPr>
        </p:nvSpPr>
        <p:spPr/>
        <p:txBody>
          <a:bodyPr/>
          <a:lstStyle/>
          <a:p>
            <a:pPr algn="ctr">
              <a:lnSpc>
                <a:spcPct val="80000"/>
              </a:lnSpc>
              <a:buFontTx/>
              <a:buNone/>
            </a:pPr>
            <a:r>
              <a:rPr lang="en-GB" sz="1800" b="1" dirty="0" smtClean="0"/>
              <a:t> </a:t>
            </a:r>
            <a:r>
              <a:rPr lang="en-GB" sz="2000" b="1" dirty="0" smtClean="0"/>
              <a:t>Middleton Cheney “A”  1 v 2  Eynsham Res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C. Coles</a:t>
            </a:r>
          </a:p>
          <a:p>
            <a:pPr>
              <a:lnSpc>
                <a:spcPct val="80000"/>
              </a:lnSpc>
              <a:buFontTx/>
              <a:buNone/>
            </a:pPr>
            <a:r>
              <a:rPr lang="en-GB" sz="1600" b="1" dirty="0" smtClean="0"/>
              <a:t>J. Hart</a:t>
            </a:r>
          </a:p>
          <a:p>
            <a:pPr>
              <a:lnSpc>
                <a:spcPct val="80000"/>
              </a:lnSpc>
              <a:buFontTx/>
              <a:buNone/>
            </a:pPr>
            <a:r>
              <a:rPr lang="en-GB" sz="1600" b="1" dirty="0" smtClean="0"/>
              <a:t>L. Hart</a:t>
            </a:r>
          </a:p>
          <a:p>
            <a:pPr>
              <a:lnSpc>
                <a:spcPct val="80000"/>
              </a:lnSpc>
              <a:buFontTx/>
              <a:buNone/>
            </a:pPr>
            <a:r>
              <a:rPr lang="en-GB" sz="1600" b="1" dirty="0" smtClean="0"/>
              <a:t>S. Finch</a:t>
            </a:r>
          </a:p>
          <a:p>
            <a:pPr>
              <a:lnSpc>
                <a:spcPct val="80000"/>
              </a:lnSpc>
              <a:buFontTx/>
              <a:buNone/>
            </a:pPr>
            <a:r>
              <a:rPr lang="en-GB" sz="1600" b="1" dirty="0" smtClean="0"/>
              <a:t>T. Mitchell</a:t>
            </a:r>
          </a:p>
          <a:p>
            <a:pPr>
              <a:lnSpc>
                <a:spcPct val="80000"/>
              </a:lnSpc>
              <a:buFontTx/>
              <a:buNone/>
            </a:pPr>
            <a:r>
              <a:rPr lang="en-GB" sz="1600" b="1" dirty="0" smtClean="0"/>
              <a:t>L. Finch</a:t>
            </a:r>
          </a:p>
          <a:p>
            <a:pPr>
              <a:lnSpc>
                <a:spcPct val="80000"/>
              </a:lnSpc>
              <a:buFontTx/>
              <a:buNone/>
            </a:pPr>
            <a:r>
              <a:rPr lang="en-GB" sz="1600" b="1" dirty="0" smtClean="0"/>
              <a:t>E. Somerton				Goal scorers	S. Finch 	</a:t>
            </a:r>
          </a:p>
          <a:p>
            <a:pPr>
              <a:lnSpc>
                <a:spcPct val="80000"/>
              </a:lnSpc>
              <a:buFontTx/>
              <a:buNone/>
            </a:pPr>
            <a:r>
              <a:rPr lang="en-GB" sz="1600" b="1" dirty="0" smtClean="0"/>
              <a:t>M. Ward						</a:t>
            </a:r>
          </a:p>
          <a:p>
            <a:pPr>
              <a:lnSpc>
                <a:spcPct val="80000"/>
              </a:lnSpc>
              <a:buNone/>
            </a:pPr>
            <a:r>
              <a:rPr lang="en-GB" sz="1600" b="1" dirty="0" smtClean="0"/>
              <a:t>W. Bailey					</a:t>
            </a:r>
          </a:p>
          <a:p>
            <a:pPr>
              <a:lnSpc>
                <a:spcPct val="80000"/>
              </a:lnSpc>
              <a:buNone/>
            </a:pPr>
            <a:r>
              <a:rPr lang="en-GB" sz="1600" b="1" dirty="0" smtClean="0"/>
              <a:t>L. Terry						</a:t>
            </a:r>
          </a:p>
          <a:p>
            <a:pPr>
              <a:lnSpc>
                <a:spcPct val="80000"/>
              </a:lnSpc>
              <a:buNone/>
            </a:pPr>
            <a:r>
              <a:rPr lang="en-GB" sz="1600" b="1" dirty="0" smtClean="0"/>
              <a:t>K. Coles</a:t>
            </a:r>
          </a:p>
          <a:p>
            <a:pPr>
              <a:lnSpc>
                <a:spcPct val="80000"/>
              </a:lnSpc>
              <a:buNone/>
            </a:pPr>
            <a:r>
              <a:rPr lang="en-GB" sz="1600" b="1" dirty="0" smtClean="0"/>
              <a:t>A. Price	</a:t>
            </a:r>
          </a:p>
          <a:p>
            <a:pPr>
              <a:lnSpc>
                <a:spcPct val="80000"/>
              </a:lnSpc>
              <a:buNone/>
            </a:pPr>
            <a:endParaRPr lang="en-GB" sz="1600" b="1" dirty="0" smtClean="0"/>
          </a:p>
          <a:p>
            <a:pPr>
              <a:lnSpc>
                <a:spcPct val="80000"/>
              </a:lnSpc>
              <a:buNone/>
            </a:pPr>
            <a:endParaRPr lang="en-GB" sz="1600" b="1" dirty="0" smtClean="0"/>
          </a:p>
          <a:p>
            <a:pPr>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September 29</a:t>
            </a:r>
            <a:r>
              <a:rPr lang="en-GB" sz="3600" b="1" baseline="30000" dirty="0" smtClean="0"/>
              <a:t>th</a:t>
            </a:r>
            <a:r>
              <a:rPr lang="en-GB" sz="3600" b="1" dirty="0" smtClean="0"/>
              <a:t> 2012</a:t>
            </a:r>
            <a:br>
              <a:rPr lang="en-GB" sz="3600" b="1" dirty="0" smtClean="0"/>
            </a:br>
            <a:r>
              <a:rPr lang="en-GB" sz="3100" b="1" dirty="0" smtClean="0"/>
              <a:t>Oxon Senior League Div 2 - Away</a:t>
            </a:r>
          </a:p>
        </p:txBody>
      </p:sp>
      <p:sp>
        <p:nvSpPr>
          <p:cNvPr id="5123" name="Rectangle 3"/>
          <p:cNvSpPr>
            <a:spLocks noGrp="1" noChangeArrowheads="1"/>
          </p:cNvSpPr>
          <p:nvPr>
            <p:ph type="body" idx="1"/>
          </p:nvPr>
        </p:nvSpPr>
        <p:spPr/>
        <p:txBody>
          <a:bodyPr/>
          <a:lstStyle/>
          <a:p>
            <a:pPr algn="ctr">
              <a:lnSpc>
                <a:spcPct val="80000"/>
              </a:lnSpc>
              <a:buFontTx/>
              <a:buNone/>
            </a:pPr>
            <a:r>
              <a:rPr lang="en-GB" sz="1800" b="1" dirty="0" smtClean="0"/>
              <a:t> </a:t>
            </a:r>
            <a:r>
              <a:rPr lang="en-GB" sz="2000" b="1" dirty="0" smtClean="0"/>
              <a:t>Garsington Res  7 v 3  Middleton Cheney “A”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C. Coles</a:t>
            </a:r>
          </a:p>
          <a:p>
            <a:pPr>
              <a:lnSpc>
                <a:spcPct val="80000"/>
              </a:lnSpc>
              <a:buFontTx/>
              <a:buNone/>
            </a:pPr>
            <a:r>
              <a:rPr lang="en-GB" sz="1600" b="1" dirty="0" smtClean="0"/>
              <a:t>J. Hart</a:t>
            </a:r>
          </a:p>
          <a:p>
            <a:pPr>
              <a:lnSpc>
                <a:spcPct val="80000"/>
              </a:lnSpc>
              <a:buFontTx/>
              <a:buNone/>
            </a:pPr>
            <a:r>
              <a:rPr lang="en-GB" sz="1600" b="1" dirty="0" smtClean="0"/>
              <a:t>L. Hart</a:t>
            </a:r>
          </a:p>
          <a:p>
            <a:pPr>
              <a:lnSpc>
                <a:spcPct val="80000"/>
              </a:lnSpc>
              <a:buFontTx/>
              <a:buNone/>
            </a:pPr>
            <a:r>
              <a:rPr lang="en-GB" sz="1600" b="1" dirty="0" smtClean="0"/>
              <a:t>T. Mitchell</a:t>
            </a:r>
          </a:p>
          <a:p>
            <a:pPr>
              <a:lnSpc>
                <a:spcPct val="80000"/>
              </a:lnSpc>
              <a:buFontTx/>
              <a:buNone/>
            </a:pPr>
            <a:r>
              <a:rPr lang="en-GB" sz="1600" b="1" dirty="0" smtClean="0"/>
              <a:t>L. Finch</a:t>
            </a:r>
          </a:p>
          <a:p>
            <a:pPr>
              <a:lnSpc>
                <a:spcPct val="80000"/>
              </a:lnSpc>
              <a:buFontTx/>
              <a:buNone/>
            </a:pPr>
            <a:r>
              <a:rPr lang="en-GB" sz="1600" b="1" dirty="0" smtClean="0"/>
              <a:t>E. Somerton</a:t>
            </a:r>
          </a:p>
          <a:p>
            <a:pPr>
              <a:lnSpc>
                <a:spcPct val="80000"/>
              </a:lnSpc>
              <a:buFontTx/>
              <a:buNone/>
            </a:pPr>
            <a:r>
              <a:rPr lang="en-GB" sz="1600" b="1" dirty="0" smtClean="0"/>
              <a:t>M. Ward				Goal scorers	J. Hart 2 	</a:t>
            </a:r>
          </a:p>
          <a:p>
            <a:pPr>
              <a:lnSpc>
                <a:spcPct val="80000"/>
              </a:lnSpc>
              <a:buFontTx/>
              <a:buNone/>
            </a:pPr>
            <a:r>
              <a:rPr lang="en-GB" sz="1600" b="1" dirty="0" smtClean="0"/>
              <a:t>A. Perryman					T. Mitchell</a:t>
            </a:r>
          </a:p>
          <a:p>
            <a:pPr>
              <a:lnSpc>
                <a:spcPct val="80000"/>
              </a:lnSpc>
              <a:buNone/>
            </a:pPr>
            <a:r>
              <a:rPr lang="en-GB" sz="1600" b="1" dirty="0" smtClean="0"/>
              <a:t>K. Coles					</a:t>
            </a:r>
          </a:p>
          <a:p>
            <a:pPr>
              <a:lnSpc>
                <a:spcPct val="80000"/>
              </a:lnSpc>
              <a:buNone/>
            </a:pPr>
            <a:r>
              <a:rPr lang="en-GB" sz="1600" b="1" dirty="0" smtClean="0"/>
              <a:t>S. Baker						</a:t>
            </a:r>
          </a:p>
          <a:p>
            <a:pPr>
              <a:lnSpc>
                <a:spcPct val="80000"/>
              </a:lnSpc>
              <a:buNone/>
            </a:pPr>
            <a:r>
              <a:rPr lang="en-GB" sz="1600" b="1" dirty="0" smtClean="0"/>
              <a:t>A. Dosanjh</a:t>
            </a:r>
          </a:p>
          <a:p>
            <a:pPr>
              <a:lnSpc>
                <a:spcPct val="80000"/>
              </a:lnSpc>
              <a:buNone/>
            </a:pPr>
            <a:r>
              <a:rPr lang="en-GB" sz="1600" b="1" dirty="0" smtClean="0"/>
              <a:t>G. Fuller	</a:t>
            </a:r>
          </a:p>
          <a:p>
            <a:pPr>
              <a:lnSpc>
                <a:spcPct val="80000"/>
              </a:lnSpc>
              <a:buNone/>
            </a:pPr>
            <a:endParaRPr lang="en-GB" sz="1600" b="1" dirty="0" smtClean="0"/>
          </a:p>
          <a:p>
            <a:pPr>
              <a:lnSpc>
                <a:spcPct val="80000"/>
              </a:lnSpc>
              <a:buNone/>
            </a:pPr>
            <a:endParaRPr lang="en-GB" sz="1600" b="1" dirty="0" smtClean="0"/>
          </a:p>
          <a:p>
            <a:pPr>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3139321"/>
          </a:xfrm>
          <a:prstGeom prst="rect">
            <a:avLst/>
          </a:prstGeom>
        </p:spPr>
        <p:txBody>
          <a:bodyPr wrap="square">
            <a:spAutoFit/>
          </a:bodyPr>
          <a:lstStyle/>
          <a:p>
            <a:r>
              <a:rPr lang="en-GB" b="1" dirty="0" smtClean="0"/>
              <a:t>Division 2</a:t>
            </a:r>
            <a:br>
              <a:rPr lang="en-GB" b="1" dirty="0" smtClean="0"/>
            </a:br>
            <a:r>
              <a:rPr lang="en-GB" b="1" dirty="0" smtClean="0"/>
              <a:t/>
            </a:r>
            <a:br>
              <a:rPr lang="en-GB" b="1" dirty="0" smtClean="0"/>
            </a:br>
            <a:r>
              <a:rPr lang="en-GB" b="1" u="sng" dirty="0" smtClean="0"/>
              <a:t>Garsington Reserves</a:t>
            </a:r>
            <a:r>
              <a:rPr lang="en-GB" b="1" dirty="0" smtClean="0"/>
              <a:t>  7    </a:t>
            </a:r>
            <a:r>
              <a:rPr lang="en-GB" b="1" u="sng" dirty="0" smtClean="0"/>
              <a:t>Middleton Cheney Reserves</a:t>
            </a:r>
            <a:r>
              <a:rPr lang="en-GB" b="1" dirty="0" smtClean="0"/>
              <a:t>  3</a:t>
            </a:r>
            <a:br>
              <a:rPr lang="en-GB" b="1" dirty="0" smtClean="0"/>
            </a:br>
            <a:r>
              <a:rPr lang="en-GB" b="1" dirty="0" smtClean="0"/>
              <a:t/>
            </a:r>
            <a:br>
              <a:rPr lang="en-GB" b="1" dirty="0" smtClean="0"/>
            </a:br>
            <a:r>
              <a:rPr lang="en-GB" b="1" dirty="0" smtClean="0"/>
              <a:t>Saturday, 29 September 2012</a:t>
            </a:r>
            <a:r>
              <a:rPr lang="en-GB" dirty="0" smtClean="0"/>
              <a:t/>
            </a:r>
            <a:br>
              <a:rPr lang="en-GB" dirty="0" smtClean="0"/>
            </a:br>
            <a:r>
              <a:rPr lang="en-GB" dirty="0" smtClean="0"/>
              <a:t/>
            </a:r>
            <a:br>
              <a:rPr lang="en-GB" dirty="0" smtClean="0"/>
            </a:br>
            <a:r>
              <a:rPr lang="en-GB" dirty="0" smtClean="0"/>
              <a:t>Gars: Richard Morgan (3), Witney Barrett, Dan Smith (2), Jason Condor, </a:t>
            </a:r>
            <a:br>
              <a:rPr lang="en-GB" dirty="0" smtClean="0"/>
            </a:br>
            <a:r>
              <a:rPr lang="en-GB" dirty="0" smtClean="0"/>
              <a:t/>
            </a:r>
            <a:br>
              <a:rPr lang="en-GB" dirty="0" smtClean="0"/>
            </a:br>
            <a:r>
              <a:rPr lang="en-GB" dirty="0" smtClean="0"/>
              <a:t>MC: Tom Mitchell, Joish Hart (2)</a:t>
            </a:r>
          </a:p>
          <a:p>
            <a:r>
              <a:rPr lang="en-GB" dirty="0" smtClean="0"/>
              <a:t/>
            </a:r>
            <a:br>
              <a:rPr lang="en-GB" dirty="0" smtClean="0"/>
            </a:br>
            <a:r>
              <a:rPr lang="en-GB" dirty="0" smtClean="0"/>
              <a:t> </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October 13</a:t>
            </a:r>
            <a:r>
              <a:rPr lang="en-GB" sz="3600" b="1" baseline="30000" dirty="0" smtClean="0"/>
              <a:t>th</a:t>
            </a:r>
            <a:r>
              <a:rPr lang="en-GB" sz="3600" b="1" dirty="0" smtClean="0"/>
              <a:t> 2012</a:t>
            </a:r>
            <a:br>
              <a:rPr lang="en-GB" sz="3600" b="1" dirty="0" smtClean="0"/>
            </a:br>
            <a:r>
              <a:rPr lang="en-GB" sz="3100" b="1" dirty="0" smtClean="0"/>
              <a:t>Clarendon Cup 1</a:t>
            </a:r>
            <a:r>
              <a:rPr lang="en-GB" sz="3100" b="1" baseline="30000" dirty="0" smtClean="0"/>
              <a:t>st</a:t>
            </a:r>
            <a:r>
              <a:rPr lang="en-GB" sz="3100" b="1" dirty="0" smtClean="0"/>
              <a:t> Rd - Away</a:t>
            </a:r>
          </a:p>
        </p:txBody>
      </p:sp>
      <p:sp>
        <p:nvSpPr>
          <p:cNvPr id="5123" name="Rectangle 3"/>
          <p:cNvSpPr>
            <a:spLocks noGrp="1" noChangeArrowheads="1"/>
          </p:cNvSpPr>
          <p:nvPr>
            <p:ph type="body" idx="1"/>
          </p:nvPr>
        </p:nvSpPr>
        <p:spPr/>
        <p:txBody>
          <a:bodyPr/>
          <a:lstStyle/>
          <a:p>
            <a:pPr algn="ctr">
              <a:lnSpc>
                <a:spcPct val="80000"/>
              </a:lnSpc>
              <a:buFontTx/>
              <a:buNone/>
            </a:pPr>
            <a:r>
              <a:rPr lang="en-GB" sz="1800" b="1" dirty="0" smtClean="0"/>
              <a:t> </a:t>
            </a:r>
            <a:r>
              <a:rPr lang="en-GB" sz="2000" b="1" dirty="0" smtClean="0"/>
              <a:t>Oxford Irish  4 v 2  Middleton Cheney “A”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C. Coles</a:t>
            </a:r>
          </a:p>
          <a:p>
            <a:pPr>
              <a:lnSpc>
                <a:spcPct val="80000"/>
              </a:lnSpc>
              <a:buFontTx/>
              <a:buNone/>
            </a:pPr>
            <a:r>
              <a:rPr lang="en-GB" sz="1600" b="1" dirty="0" smtClean="0"/>
              <a:t>J. Hart</a:t>
            </a:r>
          </a:p>
          <a:p>
            <a:pPr>
              <a:lnSpc>
                <a:spcPct val="80000"/>
              </a:lnSpc>
              <a:buFontTx/>
              <a:buNone/>
            </a:pPr>
            <a:r>
              <a:rPr lang="en-GB" sz="1600" b="1" dirty="0" smtClean="0"/>
              <a:t>L. Hart</a:t>
            </a:r>
          </a:p>
          <a:p>
            <a:pPr>
              <a:lnSpc>
                <a:spcPct val="80000"/>
              </a:lnSpc>
              <a:buFontTx/>
              <a:buNone/>
            </a:pPr>
            <a:r>
              <a:rPr lang="en-GB" sz="1600" b="1" dirty="0" smtClean="0"/>
              <a:t>S. Finch</a:t>
            </a:r>
          </a:p>
          <a:p>
            <a:pPr>
              <a:lnSpc>
                <a:spcPct val="80000"/>
              </a:lnSpc>
              <a:buFontTx/>
              <a:buNone/>
            </a:pPr>
            <a:r>
              <a:rPr lang="en-GB" sz="1600" b="1" dirty="0" smtClean="0"/>
              <a:t>T. Mitchell</a:t>
            </a:r>
          </a:p>
          <a:p>
            <a:pPr>
              <a:lnSpc>
                <a:spcPct val="80000"/>
              </a:lnSpc>
              <a:buFontTx/>
              <a:buNone/>
            </a:pPr>
            <a:r>
              <a:rPr lang="en-GB" sz="1600" b="1" dirty="0" smtClean="0"/>
              <a:t>L. Finch</a:t>
            </a:r>
          </a:p>
          <a:p>
            <a:pPr>
              <a:lnSpc>
                <a:spcPct val="80000"/>
              </a:lnSpc>
              <a:buFontTx/>
              <a:buNone/>
            </a:pPr>
            <a:r>
              <a:rPr lang="en-GB" sz="1600" b="1" dirty="0" smtClean="0"/>
              <a:t>E. Somerton			Goal scorers	E. Somerton	</a:t>
            </a:r>
          </a:p>
          <a:p>
            <a:pPr>
              <a:lnSpc>
                <a:spcPct val="80000"/>
              </a:lnSpc>
              <a:buFontTx/>
              <a:buNone/>
            </a:pPr>
            <a:r>
              <a:rPr lang="en-GB" sz="1600" b="1" dirty="0" smtClean="0"/>
              <a:t>R. Gascoigne					J. Walker</a:t>
            </a:r>
          </a:p>
          <a:p>
            <a:pPr>
              <a:lnSpc>
                <a:spcPct val="80000"/>
              </a:lnSpc>
              <a:buNone/>
            </a:pPr>
            <a:r>
              <a:rPr lang="en-GB" sz="1600" b="1" dirty="0" smtClean="0"/>
              <a:t>J. Walker					</a:t>
            </a:r>
          </a:p>
          <a:p>
            <a:pPr>
              <a:lnSpc>
                <a:spcPct val="80000"/>
              </a:lnSpc>
              <a:buNone/>
            </a:pPr>
            <a:r>
              <a:rPr lang="en-GB" sz="1600" b="1" dirty="0" smtClean="0"/>
              <a:t>W. Bailey						</a:t>
            </a:r>
          </a:p>
          <a:p>
            <a:pPr>
              <a:lnSpc>
                <a:spcPct val="80000"/>
              </a:lnSpc>
              <a:buNone/>
            </a:pPr>
            <a:r>
              <a:rPr lang="en-GB" sz="1600" b="1" dirty="0" smtClean="0"/>
              <a:t>A. Perryman</a:t>
            </a:r>
          </a:p>
          <a:p>
            <a:pPr>
              <a:lnSpc>
                <a:spcPct val="80000"/>
              </a:lnSpc>
              <a:buNone/>
            </a:pPr>
            <a:r>
              <a:rPr lang="en-GB" sz="1600" b="1" dirty="0" smtClean="0"/>
              <a:t>S. Baker	</a:t>
            </a:r>
          </a:p>
          <a:p>
            <a:pPr>
              <a:lnSpc>
                <a:spcPct val="80000"/>
              </a:lnSpc>
              <a:buNone/>
            </a:pPr>
            <a:r>
              <a:rPr lang="en-GB" sz="1600" b="1" dirty="0" smtClean="0"/>
              <a:t>A. Dosanjh</a:t>
            </a:r>
          </a:p>
          <a:p>
            <a:pPr>
              <a:lnSpc>
                <a:spcPct val="80000"/>
              </a:lnSpc>
              <a:buNone/>
            </a:pPr>
            <a:endParaRPr lang="en-GB" sz="1600" b="1" dirty="0" smtClean="0"/>
          </a:p>
          <a:p>
            <a:pPr>
              <a:lnSpc>
                <a:spcPct val="80000"/>
              </a:lnSpc>
              <a:buNone/>
            </a:pPr>
            <a:endParaRPr lang="en-GB" sz="1600" b="1"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4434</TotalTime>
  <Words>410</Words>
  <Application>Microsoft Office PowerPoint</Application>
  <PresentationFormat>On-screen Show (4:3)</PresentationFormat>
  <Paragraphs>533</Paragraphs>
  <Slides>40</Slides>
  <Notes>26</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MIDDLETON CHENEY</vt:lpstr>
      <vt:lpstr>“A” TEAM</vt:lpstr>
      <vt:lpstr>Middleton Cheney</vt:lpstr>
      <vt:lpstr>September 8th 2012 Oxon Senior League Div 2 - Home</vt:lpstr>
      <vt:lpstr>Slide 5</vt:lpstr>
      <vt:lpstr>September 22nd 2012 Oxon Senior League Div 2 - Home</vt:lpstr>
      <vt:lpstr>September 29th 2012 Oxon Senior League Div 2 - Away</vt:lpstr>
      <vt:lpstr>Slide 8</vt:lpstr>
      <vt:lpstr>October 13th 2012 Clarendon Cup 1st Rd - Away</vt:lpstr>
      <vt:lpstr>Slide 10</vt:lpstr>
      <vt:lpstr>October 20th 2012 Northants Area Cup 1st Rd - Away</vt:lpstr>
      <vt:lpstr>November 3rd 2012 Oxon Senior League Div 2 - Home</vt:lpstr>
      <vt:lpstr>Slide 13</vt:lpstr>
      <vt:lpstr>November 10th 2012 Northants Area Cup 2nd Rd - Away</vt:lpstr>
      <vt:lpstr>November 17th 2012 Oxon Senior League Div 2 - Home</vt:lpstr>
      <vt:lpstr>Slide 16</vt:lpstr>
      <vt:lpstr>November 24th 2012 Oxon Senior League Div 2 - Home</vt:lpstr>
      <vt:lpstr>Slide 18</vt:lpstr>
      <vt:lpstr>December 15th 2012 Northants Area Cup 3rd Rd - Home</vt:lpstr>
      <vt:lpstr>January 5th 2013 Oxon Senior League Div 2 - Away</vt:lpstr>
      <vt:lpstr>Slide 21</vt:lpstr>
      <vt:lpstr>January 12th 2013 Ivor Gubbins Cup 1st Rd - Away</vt:lpstr>
      <vt:lpstr>Slide 23</vt:lpstr>
      <vt:lpstr>February 2nd 2013 Northants Area Cup 4th Rd - Home</vt:lpstr>
      <vt:lpstr>February 23rd 2013 Oxon Senior League Div 2 - Away</vt:lpstr>
      <vt:lpstr>Slide 26</vt:lpstr>
      <vt:lpstr>March 2nd 2013 Oxon Senior League Div 2 - Home</vt:lpstr>
      <vt:lpstr>March 30th 2013 Oxon Senior League Div 2 - Away</vt:lpstr>
      <vt:lpstr>Slide 29</vt:lpstr>
      <vt:lpstr>April 6th 2013 Oxon Senior League Div 2 - Home</vt:lpstr>
      <vt:lpstr>Slide 31</vt:lpstr>
      <vt:lpstr>April 13 th 2013 Oxon Senior League Div 2 - Away</vt:lpstr>
      <vt:lpstr>Slide 33</vt:lpstr>
      <vt:lpstr>April 18th 2013 Oxon Senior League Div 2 - Away</vt:lpstr>
      <vt:lpstr>April 20th 2013 Oxon Senior League Div 2 - Home</vt:lpstr>
      <vt:lpstr>Slide 36</vt:lpstr>
      <vt:lpstr>April 25th 2013 Oxon Senior League Div 2 - Home</vt:lpstr>
      <vt:lpstr>April 27th 2013 Oxon Senior League Div 2 - Away</vt:lpstr>
      <vt:lpstr>Slide 39</vt:lpstr>
      <vt:lpstr>May 11th 2013 Oxon Senior League Div 2 - Away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MIDDLETON CHENEY</dc:title>
  <dc:creator>tich</dc:creator>
  <cp:lastModifiedBy>martin57</cp:lastModifiedBy>
  <cp:revision>158</cp:revision>
  <dcterms:created xsi:type="dcterms:W3CDTF">2009-04-10T09:16:38Z</dcterms:created>
  <dcterms:modified xsi:type="dcterms:W3CDTF">2014-09-12T06:18:25Z</dcterms:modified>
</cp:coreProperties>
</file>